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3.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14.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15.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16.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17.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18.xml" ContentType="application/vnd.openxmlformats-officedocument.theme+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19.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20.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21.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22.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theme/theme23.xml" ContentType="application/vnd.openxmlformats-officedocument.theme+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24.xml" ContentType="application/vnd.openxmlformats-officedocument.theme+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theme/theme25.xml" ContentType="application/vnd.openxmlformats-officedocument.theme+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theme/theme26.xml" ContentType="application/vnd.openxmlformats-officedocument.theme+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theme/theme27.xml" ContentType="application/vnd.openxmlformats-officedocument.theme+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theme/theme28.xml" ContentType="application/vnd.openxmlformats-officedocument.theme+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theme/theme29.xml" ContentType="application/vnd.openxmlformats-officedocument.theme+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theme/theme30.xml" ContentType="application/vnd.openxmlformats-officedocument.theme+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theme/theme31.xml" ContentType="application/vnd.openxmlformats-officedocument.theme+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theme/theme32.xml" ContentType="application/vnd.openxmlformats-officedocument.theme+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theme/theme33.xml" ContentType="application/vnd.openxmlformats-officedocument.theme+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theme/theme34.xml" ContentType="application/vnd.openxmlformats-officedocument.theme+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theme/theme35.xml" ContentType="application/vnd.openxmlformats-officedocument.theme+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theme/theme36.xml" ContentType="application/vnd.openxmlformats-officedocument.theme+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theme/theme37.xml" ContentType="application/vnd.openxmlformats-officedocument.theme+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theme/theme38.xml" ContentType="application/vnd.openxmlformats-officedocument.theme+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theme/theme39.xml" ContentType="application/vnd.openxmlformats-officedocument.theme+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theme/theme40.xml" ContentType="application/vnd.openxmlformats-officedocument.theme+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theme/theme41.xml" ContentType="application/vnd.openxmlformats-officedocument.theme+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theme/theme42.xml" ContentType="application/vnd.openxmlformats-officedocument.theme+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theme/theme43.xml" ContentType="application/vnd.openxmlformats-officedocument.theme+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theme/theme44.xml" ContentType="application/vnd.openxmlformats-officedocument.theme+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theme/theme45.xml" ContentType="application/vnd.openxmlformats-officedocument.theme+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theme/theme46.xml" ContentType="application/vnd.openxmlformats-officedocument.theme+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theme/theme47.xml" ContentType="application/vnd.openxmlformats-officedocument.theme+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theme/theme48.xml" ContentType="application/vnd.openxmlformats-officedocument.theme+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theme/theme49.xml" ContentType="application/vnd.openxmlformats-officedocument.theme+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theme/theme50.xml" ContentType="application/vnd.openxmlformats-officedocument.theme+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0" r:id="rId1"/>
    <p:sldMasterId id="2147483912" r:id="rId2"/>
    <p:sldMasterId id="2147483924" r:id="rId3"/>
    <p:sldMasterId id="2147483936" r:id="rId4"/>
    <p:sldMasterId id="2147483948" r:id="rId5"/>
    <p:sldMasterId id="2147483960" r:id="rId6"/>
    <p:sldMasterId id="2147483972" r:id="rId7"/>
    <p:sldMasterId id="2147483984" r:id="rId8"/>
    <p:sldMasterId id="2147483996" r:id="rId9"/>
    <p:sldMasterId id="2147484008" r:id="rId10"/>
    <p:sldMasterId id="2147484020" r:id="rId11"/>
    <p:sldMasterId id="2147484032" r:id="rId12"/>
    <p:sldMasterId id="2147484044" r:id="rId13"/>
    <p:sldMasterId id="2147484056" r:id="rId14"/>
    <p:sldMasterId id="2147484068" r:id="rId15"/>
    <p:sldMasterId id="2147484080" r:id="rId16"/>
    <p:sldMasterId id="2147484092" r:id="rId17"/>
    <p:sldMasterId id="2147484104" r:id="rId18"/>
    <p:sldMasterId id="2147484116" r:id="rId19"/>
    <p:sldMasterId id="2147484128" r:id="rId20"/>
    <p:sldMasterId id="2147484140" r:id="rId21"/>
    <p:sldMasterId id="2147484152" r:id="rId22"/>
    <p:sldMasterId id="2147484164" r:id="rId23"/>
    <p:sldMasterId id="2147484176" r:id="rId24"/>
    <p:sldMasterId id="2147484188" r:id="rId25"/>
    <p:sldMasterId id="2147484200" r:id="rId26"/>
    <p:sldMasterId id="2147484212" r:id="rId27"/>
    <p:sldMasterId id="2147484224" r:id="rId28"/>
    <p:sldMasterId id="2147484236" r:id="rId29"/>
    <p:sldMasterId id="2147484248" r:id="rId30"/>
    <p:sldMasterId id="2147484260" r:id="rId31"/>
    <p:sldMasterId id="2147484272" r:id="rId32"/>
    <p:sldMasterId id="2147484284" r:id="rId33"/>
    <p:sldMasterId id="2147484296" r:id="rId34"/>
    <p:sldMasterId id="2147484308" r:id="rId35"/>
    <p:sldMasterId id="2147484320" r:id="rId36"/>
    <p:sldMasterId id="2147484332" r:id="rId37"/>
    <p:sldMasterId id="2147484344" r:id="rId38"/>
    <p:sldMasterId id="2147484356" r:id="rId39"/>
    <p:sldMasterId id="2147484368" r:id="rId40"/>
    <p:sldMasterId id="2147484380" r:id="rId41"/>
    <p:sldMasterId id="2147484392" r:id="rId42"/>
    <p:sldMasterId id="2147484404" r:id="rId43"/>
    <p:sldMasterId id="2147484416" r:id="rId44"/>
    <p:sldMasterId id="2147484428" r:id="rId45"/>
    <p:sldMasterId id="2147484440" r:id="rId46"/>
    <p:sldMasterId id="2147484452" r:id="rId47"/>
    <p:sldMasterId id="2147484464" r:id="rId48"/>
    <p:sldMasterId id="2147484476" r:id="rId49"/>
    <p:sldMasterId id="2147484488" r:id="rId50"/>
    <p:sldMasterId id="2147484500" r:id="rId51"/>
  </p:sldMasterIdLst>
  <p:notesMasterIdLst>
    <p:notesMasterId r:id="rId88"/>
  </p:notesMasterIdLst>
  <p:handoutMasterIdLst>
    <p:handoutMasterId r:id="rId89"/>
  </p:handoutMasterIdLst>
  <p:sldIdLst>
    <p:sldId id="481" r:id="rId52"/>
    <p:sldId id="580" r:id="rId53"/>
    <p:sldId id="599" r:id="rId54"/>
    <p:sldId id="661" r:id="rId55"/>
    <p:sldId id="659" r:id="rId56"/>
    <p:sldId id="662" r:id="rId57"/>
    <p:sldId id="660" r:id="rId58"/>
    <p:sldId id="663" r:id="rId59"/>
    <p:sldId id="622" r:id="rId60"/>
    <p:sldId id="664" r:id="rId61"/>
    <p:sldId id="665" r:id="rId62"/>
    <p:sldId id="666" r:id="rId63"/>
    <p:sldId id="667" r:id="rId64"/>
    <p:sldId id="668" r:id="rId65"/>
    <p:sldId id="634" r:id="rId66"/>
    <p:sldId id="670" r:id="rId67"/>
    <p:sldId id="671" r:id="rId68"/>
    <p:sldId id="669" r:id="rId69"/>
    <p:sldId id="677" r:id="rId70"/>
    <p:sldId id="678" r:id="rId71"/>
    <p:sldId id="679" r:id="rId72"/>
    <p:sldId id="680" r:id="rId73"/>
    <p:sldId id="681" r:id="rId74"/>
    <p:sldId id="629" r:id="rId75"/>
    <p:sldId id="682" r:id="rId76"/>
    <p:sldId id="672" r:id="rId77"/>
    <p:sldId id="673" r:id="rId78"/>
    <p:sldId id="674" r:id="rId79"/>
    <p:sldId id="630" r:id="rId80"/>
    <p:sldId id="631" r:id="rId81"/>
    <p:sldId id="632" r:id="rId82"/>
    <p:sldId id="633" r:id="rId83"/>
    <p:sldId id="675" r:id="rId84"/>
    <p:sldId id="658" r:id="rId85"/>
    <p:sldId id="676" r:id="rId86"/>
    <p:sldId id="648" r:id="rId87"/>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85D2"/>
    <a:srgbClr val="3399DB"/>
    <a:srgbClr val="297FB8"/>
    <a:srgbClr val="010728"/>
    <a:srgbClr val="6DC23E"/>
    <a:srgbClr val="2CD34B"/>
    <a:srgbClr val="AF1B1B"/>
    <a:srgbClr val="3498DB"/>
    <a:srgbClr val="00FF00"/>
    <a:srgbClr val="3D5F2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27" autoAdjust="0"/>
    <p:restoredTop sz="72424" autoAdjust="0"/>
  </p:normalViewPr>
  <p:slideViewPr>
    <p:cSldViewPr snapToGrid="0" snapToObjects="1">
      <p:cViewPr>
        <p:scale>
          <a:sx n="156" d="100"/>
          <a:sy n="156" d="100"/>
        </p:scale>
        <p:origin x="-80" y="1288"/>
      </p:cViewPr>
      <p:guideLst>
        <p:guide orient="horz" pos="1620"/>
        <p:guide pos="2880"/>
      </p:guideLst>
    </p:cSldViewPr>
  </p:slideViewPr>
  <p:outlineViewPr>
    <p:cViewPr>
      <p:scale>
        <a:sx n="33" d="100"/>
        <a:sy n="33" d="100"/>
      </p:scale>
      <p:origin x="16" y="12212"/>
    </p:cViewPr>
  </p:outlineViewPr>
  <p:notesTextViewPr>
    <p:cViewPr>
      <p:scale>
        <a:sx n="155" d="100"/>
        <a:sy n="155" d="100"/>
      </p:scale>
      <p:origin x="0" y="0"/>
    </p:cViewPr>
  </p:notesTextViewPr>
  <p:sorterViewPr>
    <p:cViewPr>
      <p:scale>
        <a:sx n="155" d="100"/>
        <a:sy n="155" d="100"/>
      </p:scale>
      <p:origin x="0" y="1324"/>
    </p:cViewPr>
  </p:sorterViewPr>
  <p:notesViewPr>
    <p:cSldViewPr snapToGrid="0" snapToObjects="1">
      <p:cViewPr varScale="1">
        <p:scale>
          <a:sx n="52" d="100"/>
          <a:sy n="52" d="100"/>
        </p:scale>
        <p:origin x="-2680" y="-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 Target="slides/slide1.xml"/><Relationship Id="rId53" Type="http://schemas.openxmlformats.org/officeDocument/2006/relationships/slide" Target="slides/slide2.xml"/><Relationship Id="rId54" Type="http://schemas.openxmlformats.org/officeDocument/2006/relationships/slide" Target="slides/slide3.xml"/><Relationship Id="rId55" Type="http://schemas.openxmlformats.org/officeDocument/2006/relationships/slide" Target="slides/slide4.xml"/><Relationship Id="rId56" Type="http://schemas.openxmlformats.org/officeDocument/2006/relationships/slide" Target="slides/slide5.xml"/><Relationship Id="rId57" Type="http://schemas.openxmlformats.org/officeDocument/2006/relationships/slide" Target="slides/slide6.xml"/><Relationship Id="rId58" Type="http://schemas.openxmlformats.org/officeDocument/2006/relationships/slide" Target="slides/slide7.xml"/><Relationship Id="rId59" Type="http://schemas.openxmlformats.org/officeDocument/2006/relationships/slide" Target="slides/slide8.xml"/><Relationship Id="rId70" Type="http://schemas.openxmlformats.org/officeDocument/2006/relationships/slide" Target="slides/slide19.xml"/><Relationship Id="rId71" Type="http://schemas.openxmlformats.org/officeDocument/2006/relationships/slide" Target="slides/slide20.xml"/><Relationship Id="rId72" Type="http://schemas.openxmlformats.org/officeDocument/2006/relationships/slide" Target="slides/slide21.xml"/><Relationship Id="rId73" Type="http://schemas.openxmlformats.org/officeDocument/2006/relationships/slide" Target="slides/slide22.xml"/><Relationship Id="rId74" Type="http://schemas.openxmlformats.org/officeDocument/2006/relationships/slide" Target="slides/slide23.xml"/><Relationship Id="rId75" Type="http://schemas.openxmlformats.org/officeDocument/2006/relationships/slide" Target="slides/slide24.xml"/><Relationship Id="rId76" Type="http://schemas.openxmlformats.org/officeDocument/2006/relationships/slide" Target="slides/slide25.xml"/><Relationship Id="rId77" Type="http://schemas.openxmlformats.org/officeDocument/2006/relationships/slide" Target="slides/slide26.xml"/><Relationship Id="rId78" Type="http://schemas.openxmlformats.org/officeDocument/2006/relationships/slide" Target="slides/slide27.xml"/><Relationship Id="rId79" Type="http://schemas.openxmlformats.org/officeDocument/2006/relationships/slide" Target="slides/slide28.xml"/><Relationship Id="rId90" Type="http://schemas.openxmlformats.org/officeDocument/2006/relationships/printerSettings" Target="printerSettings/printerSettings1.bin"/><Relationship Id="rId91" Type="http://schemas.openxmlformats.org/officeDocument/2006/relationships/presProps" Target="presProps.xml"/><Relationship Id="rId92" Type="http://schemas.openxmlformats.org/officeDocument/2006/relationships/viewProps" Target="viewProps.xml"/><Relationship Id="rId93" Type="http://schemas.openxmlformats.org/officeDocument/2006/relationships/theme" Target="theme/theme1.xml"/><Relationship Id="rId94" Type="http://schemas.openxmlformats.org/officeDocument/2006/relationships/tableStyles" Target="tableStyles.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60" Type="http://schemas.openxmlformats.org/officeDocument/2006/relationships/slide" Target="slides/slide9.xml"/><Relationship Id="rId61" Type="http://schemas.openxmlformats.org/officeDocument/2006/relationships/slide" Target="slides/slide10.xml"/><Relationship Id="rId62" Type="http://schemas.openxmlformats.org/officeDocument/2006/relationships/slide" Target="slides/slide11.xml"/><Relationship Id="rId63" Type="http://schemas.openxmlformats.org/officeDocument/2006/relationships/slide" Target="slides/slide12.xml"/><Relationship Id="rId64" Type="http://schemas.openxmlformats.org/officeDocument/2006/relationships/slide" Target="slides/slide13.xml"/><Relationship Id="rId65" Type="http://schemas.openxmlformats.org/officeDocument/2006/relationships/slide" Target="slides/slide14.xml"/><Relationship Id="rId66" Type="http://schemas.openxmlformats.org/officeDocument/2006/relationships/slide" Target="slides/slide15.xml"/><Relationship Id="rId67" Type="http://schemas.openxmlformats.org/officeDocument/2006/relationships/slide" Target="slides/slide16.xml"/><Relationship Id="rId68" Type="http://schemas.openxmlformats.org/officeDocument/2006/relationships/slide" Target="slides/slide17.xml"/><Relationship Id="rId69" Type="http://schemas.openxmlformats.org/officeDocument/2006/relationships/slide" Target="slides/slide18.xml"/><Relationship Id="rId80" Type="http://schemas.openxmlformats.org/officeDocument/2006/relationships/slide" Target="slides/slide29.xml"/><Relationship Id="rId81" Type="http://schemas.openxmlformats.org/officeDocument/2006/relationships/slide" Target="slides/slide30.xml"/><Relationship Id="rId82" Type="http://schemas.openxmlformats.org/officeDocument/2006/relationships/slide" Target="slides/slide31.xml"/><Relationship Id="rId83" Type="http://schemas.openxmlformats.org/officeDocument/2006/relationships/slide" Target="slides/slide32.xml"/><Relationship Id="rId84" Type="http://schemas.openxmlformats.org/officeDocument/2006/relationships/slide" Target="slides/slide33.xml"/><Relationship Id="rId85" Type="http://schemas.openxmlformats.org/officeDocument/2006/relationships/slide" Target="slides/slide34.xml"/><Relationship Id="rId86" Type="http://schemas.openxmlformats.org/officeDocument/2006/relationships/slide" Target="slides/slide35.xml"/><Relationship Id="rId87" Type="http://schemas.openxmlformats.org/officeDocument/2006/relationships/slide" Target="slides/slide36.xml"/><Relationship Id="rId88" Type="http://schemas.openxmlformats.org/officeDocument/2006/relationships/notesMaster" Target="notesMasters/notesMaster1.xml"/><Relationship Id="rId8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7B5875F6-8209-3B43-8D54-4DF20798EA79}" type="datetimeFigureOut">
              <a:rPr lang="en-US"/>
              <a:pPr>
                <a:defRPr/>
              </a:pPr>
              <a:t>12/5/15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5199D93C-06EA-CA4C-AC2F-A7630D005F58}" type="slidenum">
              <a:rPr lang="en-US"/>
              <a:pPr>
                <a:defRPr/>
              </a:pPr>
              <a:t>‹#›</a:t>
            </a:fld>
            <a:endParaRPr lang="en-US"/>
          </a:p>
        </p:txBody>
      </p:sp>
    </p:spTree>
    <p:extLst>
      <p:ext uri="{BB962C8B-B14F-4D97-AF65-F5344CB8AC3E}">
        <p14:creationId xmlns:p14="http://schemas.microsoft.com/office/powerpoint/2010/main" val="24104617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1CAF9CD8-746D-2048-806C-8E31B1780CF5}" type="datetimeFigureOut">
              <a:rPr lang="en-US"/>
              <a:pPr>
                <a:defRPr/>
              </a:pPr>
              <a:t>12/5/15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3244B1D4-63DB-514D-99AA-086E2EBFDFEF}" type="slidenum">
              <a:rPr lang="en-US"/>
              <a:pPr>
                <a:defRPr/>
              </a:pPr>
              <a:t>‹#›</a:t>
            </a:fld>
            <a:endParaRPr lang="en-US"/>
          </a:p>
        </p:txBody>
      </p:sp>
    </p:spTree>
    <p:extLst>
      <p:ext uri="{BB962C8B-B14F-4D97-AF65-F5344CB8AC3E}">
        <p14:creationId xmlns:p14="http://schemas.microsoft.com/office/powerpoint/2010/main" val="4241290216"/>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Xamarin Introduction! </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a:t>
            </a:fld>
            <a:endParaRPr lang="en-US"/>
          </a:p>
        </p:txBody>
      </p:sp>
    </p:spTree>
    <p:extLst>
      <p:ext uri="{BB962C8B-B14F-4D97-AF65-F5344CB8AC3E}">
        <p14:creationId xmlns:p14="http://schemas.microsoft.com/office/powerpoint/2010/main" val="631688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final piece of the challenge is actually how people are using apps.</a:t>
            </a:r>
          </a:p>
          <a:p>
            <a:endParaRPr lang="en-US" baseline="0" dirty="0" smtClean="0"/>
          </a:p>
          <a:p>
            <a:r>
              <a:rPr lang="en-US" dirty="0" smtClean="0"/>
              <a:t>Users</a:t>
            </a:r>
            <a:r>
              <a:rPr lang="en-US" baseline="0" dirty="0" smtClean="0"/>
              <a:t> expect instant results and fixes for their mobile applications. They crave new features, bug fixes, and they can get them immediate on their devices.</a:t>
            </a:r>
          </a:p>
          <a:p>
            <a:endParaRPr lang="en-US" baseline="0" dirty="0" smtClean="0"/>
          </a:p>
          <a:p>
            <a:r>
              <a:rPr lang="en-US" baseline="0" dirty="0" smtClean="0"/>
              <a:t>Also, we use apps completely different then desktop. They are only open for minutes, not hours or days, and your app has to perform under these circumstances.</a:t>
            </a:r>
          </a:p>
          <a:p>
            <a:endParaRPr lang="en-US" baseline="0" dirty="0" smtClean="0"/>
          </a:p>
          <a:p>
            <a:r>
              <a:rPr lang="en-US" baseline="0" dirty="0" smtClean="0"/>
              <a:t>If you fail at any of these your users have the ability to give you instant feedback with a star rating and comment. So perfecting all of these is ever important.</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10</a:t>
            </a:fld>
            <a:endParaRPr lang="en-US"/>
          </a:p>
        </p:txBody>
      </p:sp>
    </p:spTree>
    <p:extLst>
      <p:ext uri="{BB962C8B-B14F-4D97-AF65-F5344CB8AC3E}">
        <p14:creationId xmlns:p14="http://schemas.microsoft.com/office/powerpoint/2010/main" val="5353682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there</a:t>
            </a:r>
            <a:r>
              <a:rPr lang="en-US" baseline="0" dirty="0" smtClean="0"/>
              <a:t> are a lot of challenges out there for us to tackle, how are we doing, and how do we get where we want to be.</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11</a:t>
            </a:fld>
            <a:endParaRPr lang="en-US"/>
          </a:p>
        </p:txBody>
      </p:sp>
    </p:spTree>
    <p:extLst>
      <p:ext uri="{BB962C8B-B14F-4D97-AF65-F5344CB8AC3E}">
        <p14:creationId xmlns:p14="http://schemas.microsoft.com/office/powerpoint/2010/main" val="195177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Surveying businesses out there we often find that the “normal” test suite is actually</a:t>
            </a:r>
            <a:r>
              <a:rPr lang="en-US" baseline="0" dirty="0" smtClean="0"/>
              <a:t> only 10 devices across all mobile operating systems. In addition most code coverage for business logic comes in under 20% and only a quarter of companies are using CI in their development cycle. So how can we improve quality and increase these numbers?</a:t>
            </a:r>
          </a:p>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12</a:t>
            </a:fld>
            <a:endParaRPr lang="en-US"/>
          </a:p>
        </p:txBody>
      </p:sp>
    </p:spTree>
    <p:extLst>
      <p:ext uri="{BB962C8B-B14F-4D97-AF65-F5344CB8AC3E}">
        <p14:creationId xmlns:p14="http://schemas.microsoft.com/office/powerpoint/2010/main" val="34043742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several</a:t>
            </a:r>
            <a:r>
              <a:rPr lang="en-US" baseline="0" dirty="0" smtClean="0"/>
              <a:t> different ways to test mobile applications.</a:t>
            </a:r>
          </a:p>
          <a:p>
            <a:endParaRPr lang="en-US" baseline="0" dirty="0" smtClean="0"/>
          </a:p>
          <a:p>
            <a:r>
              <a:rPr lang="en-US" baseline="0" dirty="0" smtClean="0"/>
              <a:t>We can have extensive beta tests with our users, which is good for hands on, but hard to get feedback.</a:t>
            </a:r>
          </a:p>
          <a:p>
            <a:endParaRPr lang="en-US" baseline="0" dirty="0" smtClean="0"/>
          </a:p>
          <a:p>
            <a:r>
              <a:rPr lang="en-US" baseline="0" dirty="0" smtClean="0"/>
              <a:t>We can spend hours upon hours manually testing which can help find bugs, but can bog down developers.</a:t>
            </a:r>
          </a:p>
          <a:p>
            <a:endParaRPr lang="en-US" baseline="0" dirty="0" smtClean="0"/>
          </a:p>
          <a:p>
            <a:r>
              <a:rPr lang="en-US" baseline="0" dirty="0" smtClean="0"/>
              <a:t>Unit testing is essential for our business logic, but only Automated UI Testing can really ensure that as we add new features and fix bugs our UI isn’t impacted before we release.</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13</a:t>
            </a:fld>
            <a:endParaRPr lang="en-US"/>
          </a:p>
        </p:txBody>
      </p:sp>
    </p:spTree>
    <p:extLst>
      <p:ext uri="{BB962C8B-B14F-4D97-AF65-F5344CB8AC3E}">
        <p14:creationId xmlns:p14="http://schemas.microsoft.com/office/powerpoint/2010/main" val="944717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t>
            </a:r>
            <a:r>
              <a:rPr lang="en-US" baseline="0" dirty="0" smtClean="0"/>
              <a:t> approach that has proved successful is the “Shift Left” model, which says let’s start business logic and UI testing at the very start of development. From the very first screen that we create so as we continue to release our quality is extremely high and we only need to write new tests, not play catch up.</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14</a:t>
            </a:fld>
            <a:endParaRPr lang="en-US"/>
          </a:p>
        </p:txBody>
      </p:sp>
    </p:spTree>
    <p:extLst>
      <p:ext uri="{BB962C8B-B14F-4D97-AF65-F5344CB8AC3E}">
        <p14:creationId xmlns:p14="http://schemas.microsoft.com/office/powerpoint/2010/main" val="15439021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where </a:t>
            </a:r>
            <a:r>
              <a:rPr lang="en-US" dirty="0" err="1" smtClean="0"/>
              <a:t>Xamarin.UI</a:t>
            </a:r>
            <a:r>
              <a:rPr lang="en-US" baseline="0" dirty="0" err="1" smtClean="0"/>
              <a:t>Test</a:t>
            </a:r>
            <a:r>
              <a:rPr lang="en-US" baseline="0" dirty="0" smtClean="0"/>
              <a:t> comes in to help with this shift. </a:t>
            </a:r>
            <a:r>
              <a:rPr lang="en-US" dirty="0" err="1" smtClean="0"/>
              <a:t>Xamarin.UITest</a:t>
            </a:r>
            <a:r>
              <a:rPr lang="en-US" baseline="0" dirty="0" smtClean="0"/>
              <a:t> is a framework that ties in directly to the </a:t>
            </a:r>
            <a:r>
              <a:rPr lang="en-US" baseline="0" dirty="0" err="1" smtClean="0"/>
              <a:t>Nunit</a:t>
            </a:r>
            <a:r>
              <a:rPr lang="en-US" baseline="0" dirty="0" smtClean="0"/>
              <a:t> testing framework to write the UI tests. You can even run them directly against a simulator for free to do regression tests on your applications.</a:t>
            </a:r>
            <a:endParaRPr lang="en-US" dirty="0"/>
          </a:p>
        </p:txBody>
      </p:sp>
    </p:spTree>
    <p:extLst>
      <p:ext uri="{BB962C8B-B14F-4D97-AF65-F5344CB8AC3E}">
        <p14:creationId xmlns:p14="http://schemas.microsoft.com/office/powerpoint/2010/main" val="1326083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 simple command you can simulate</a:t>
            </a:r>
            <a:r>
              <a:rPr lang="en-US" baseline="0" dirty="0" smtClean="0"/>
              <a:t> all of your users interactions to build out a great test suite that can be run over and over again.</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16</a:t>
            </a:fld>
            <a:endParaRPr lang="en-US"/>
          </a:p>
        </p:txBody>
      </p:sp>
    </p:spTree>
    <p:extLst>
      <p:ext uri="{BB962C8B-B14F-4D97-AF65-F5344CB8AC3E}">
        <p14:creationId xmlns:p14="http://schemas.microsoft.com/office/powerpoint/2010/main" val="29932413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even adjust currency,</a:t>
            </a:r>
            <a:r>
              <a:rPr lang="en-US" baseline="0" dirty="0" smtClean="0"/>
              <a:t> language, and network conditions.</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17</a:t>
            </a:fld>
            <a:endParaRPr lang="en-US"/>
          </a:p>
        </p:txBody>
      </p:sp>
    </p:spTree>
    <p:extLst>
      <p:ext uri="{BB962C8B-B14F-4D97-AF65-F5344CB8AC3E}">
        <p14:creationId xmlns:p14="http://schemas.microsoft.com/office/powerpoint/2010/main" val="6380194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18</a:t>
            </a:fld>
            <a:endParaRPr lang="en-US"/>
          </a:p>
        </p:txBody>
      </p:sp>
    </p:spTree>
    <p:extLst>
      <p:ext uri="{BB962C8B-B14F-4D97-AF65-F5344CB8AC3E}">
        <p14:creationId xmlns:p14="http://schemas.microsoft.com/office/powerpoint/2010/main" val="1951779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our tests created we can do</a:t>
            </a:r>
            <a:r>
              <a:rPr lang="en-US" baseline="0" dirty="0" smtClean="0"/>
              <a:t> more with them with the power of Xamarin’s Test Cloud</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19</a:t>
            </a:fld>
            <a:endParaRPr lang="en-US"/>
          </a:p>
        </p:txBody>
      </p:sp>
    </p:spTree>
    <p:extLst>
      <p:ext uri="{BB962C8B-B14F-4D97-AF65-F5344CB8AC3E}">
        <p14:creationId xmlns:p14="http://schemas.microsoft.com/office/powerpoint/2010/main" val="195177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Xamarin truly is your</a:t>
            </a:r>
            <a:r>
              <a:rPr lang="en-US" baseline="0" dirty="0" smtClean="0"/>
              <a:t> entire mobile solution when it comes to app development, testing, and analysis.</a:t>
            </a:r>
          </a:p>
          <a:p>
            <a:endParaRPr lang="en-US" baseline="0" dirty="0" smtClean="0"/>
          </a:p>
          <a:p>
            <a:r>
              <a:rPr lang="en-US" baseline="0" dirty="0" smtClean="0"/>
              <a:t>The Xamarin Platform is usually what we talk about which is where you can leverage your C# and .NET Skills and Libraries to build native iOS, Android, and Mac apps and share your business logic code with Windows from inside of Visual Studio or Xamarin Studio.</a:t>
            </a:r>
          </a:p>
          <a:p>
            <a:endParaRPr lang="en-US" baseline="0" dirty="0" smtClean="0"/>
          </a:p>
          <a:p>
            <a:r>
              <a:rPr lang="en-US" baseline="0" dirty="0" smtClean="0"/>
              <a:t>Xamarin Test Cloud, which we will talk about tonight enables you to find bugs before your users do by allowing you to create automated user interface scripts to run locally or see them run on hundreds upon hundreds of physical iOS and Android devices.</a:t>
            </a:r>
          </a:p>
          <a:p>
            <a:endParaRPr lang="en-US" baseline="0" dirty="0" smtClean="0"/>
          </a:p>
          <a:p>
            <a:r>
              <a:rPr lang="en-US" baseline="0" dirty="0" smtClean="0"/>
              <a:t>Finally, there is Xamarin Insights for real time app monitoring to see you your app is doing and get detailed crash reports with just a single line of code.</a:t>
            </a:r>
          </a:p>
          <a:p>
            <a:endParaRPr lang="en-US" baseline="0" dirty="0" smtClean="0"/>
          </a:p>
          <a:p>
            <a:r>
              <a:rPr lang="en-US" baseline="0" dirty="0" smtClean="0"/>
              <a:t>To learn all of this Xamarin offers Xamarin University a live and interactive year round training program where you can become a fully certified Xamarin mobile developer.</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2</a:t>
            </a:fld>
            <a:endParaRPr lang="en-US"/>
          </a:p>
        </p:txBody>
      </p:sp>
    </p:spTree>
    <p:extLst>
      <p:ext uri="{BB962C8B-B14F-4D97-AF65-F5344CB8AC3E}">
        <p14:creationId xmlns:p14="http://schemas.microsoft.com/office/powerpoint/2010/main" val="4027602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take our tests and ship them to the Test Cloud to see them run on hundred of physical iOS and Android devices..</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20</a:t>
            </a:fld>
            <a:endParaRPr lang="en-US"/>
          </a:p>
        </p:txBody>
      </p:sp>
    </p:spTree>
    <p:extLst>
      <p:ext uri="{BB962C8B-B14F-4D97-AF65-F5344CB8AC3E}">
        <p14:creationId xmlns:p14="http://schemas.microsoft.com/office/powerpoint/2010/main" val="16323280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even see the market share and pick what devices you care</a:t>
            </a:r>
            <a:r>
              <a:rPr lang="en-US" baseline="0" dirty="0" smtClean="0"/>
              <a:t> about.</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21</a:t>
            </a:fld>
            <a:endParaRPr lang="en-US"/>
          </a:p>
        </p:txBody>
      </p:sp>
    </p:spTree>
    <p:extLst>
      <p:ext uri="{BB962C8B-B14F-4D97-AF65-F5344CB8AC3E}">
        <p14:creationId xmlns:p14="http://schemas.microsoft.com/office/powerpoint/2010/main" val="40236141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you can integrate</a:t>
            </a:r>
            <a:r>
              <a:rPr lang="en-US" baseline="0" dirty="0" smtClean="0"/>
              <a:t> it into your CI system to ensure that before you ship your app nothing has regressed.</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22</a:t>
            </a:fld>
            <a:endParaRPr lang="en-US"/>
          </a:p>
        </p:txBody>
      </p:sp>
    </p:spTree>
    <p:extLst>
      <p:ext uri="{BB962C8B-B14F-4D97-AF65-F5344CB8AC3E}">
        <p14:creationId xmlns:p14="http://schemas.microsoft.com/office/powerpoint/2010/main" val="14259968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what this looks like in action.</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23</a:t>
            </a:fld>
            <a:endParaRPr lang="en-US"/>
          </a:p>
        </p:txBody>
      </p:sp>
    </p:spTree>
    <p:extLst>
      <p:ext uri="{BB962C8B-B14F-4D97-AF65-F5344CB8AC3E}">
        <p14:creationId xmlns:p14="http://schemas.microsoft.com/office/powerpoint/2010/main" val="1951779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about after we ship our</a:t>
            </a:r>
            <a:r>
              <a:rPr lang="en-US" baseline="0" dirty="0" smtClean="0"/>
              <a:t> app to the app stores? How do we monitor performance, crashes, and analytics? Well Xamarin has a solution for all of our apps with Xamarin Insights.</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24</a:t>
            </a:fld>
            <a:endParaRPr lang="en-US"/>
          </a:p>
        </p:txBody>
      </p:sp>
    </p:spTree>
    <p:extLst>
      <p:ext uri="{BB962C8B-B14F-4D97-AF65-F5344CB8AC3E}">
        <p14:creationId xmlns:p14="http://schemas.microsoft.com/office/powerpoint/2010/main" val="415188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what this looks like in action.</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25</a:t>
            </a:fld>
            <a:endParaRPr lang="en-US"/>
          </a:p>
        </p:txBody>
      </p:sp>
    </p:spTree>
    <p:extLst>
      <p:ext uri="{BB962C8B-B14F-4D97-AF65-F5344CB8AC3E}">
        <p14:creationId xmlns:p14="http://schemas.microsoft.com/office/powerpoint/2010/main" val="1951779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simple people user their phones</a:t>
            </a:r>
            <a:r>
              <a:rPr lang="en-US" baseline="0" dirty="0" smtClean="0"/>
              <a:t> and apps A LOT! </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26</a:t>
            </a:fld>
            <a:endParaRPr lang="en-US"/>
          </a:p>
        </p:txBody>
      </p:sp>
    </p:spTree>
    <p:extLst>
      <p:ext uri="{BB962C8B-B14F-4D97-AF65-F5344CB8AC3E}">
        <p14:creationId xmlns:p14="http://schemas.microsoft.com/office/powerpoint/2010/main" val="13114845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a ton of apps downloaded a day. On average people spend over 2 hours inside applications, so how do we gain insights into how our app is performing, what sections are important, and find out if our app is crashing?</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27</a:t>
            </a:fld>
            <a:endParaRPr lang="en-US"/>
          </a:p>
        </p:txBody>
      </p:sp>
    </p:spTree>
    <p:extLst>
      <p:ext uri="{BB962C8B-B14F-4D97-AF65-F5344CB8AC3E}">
        <p14:creationId xmlns:p14="http://schemas.microsoft.com/office/powerpoint/2010/main" val="27008935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Xamarin.Insights</a:t>
            </a:r>
            <a:r>
              <a:rPr lang="en-US" dirty="0" smtClean="0"/>
              <a:t>,</a:t>
            </a:r>
            <a:r>
              <a:rPr lang="en-US" baseline="0" dirty="0" smtClean="0"/>
              <a:t> currently in preview, enables us to support all of our apps from a full cross platform API.</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28</a:t>
            </a:fld>
            <a:endParaRPr lang="en-US"/>
          </a:p>
        </p:txBody>
      </p:sp>
    </p:spTree>
    <p:extLst>
      <p:ext uri="{BB962C8B-B14F-4D97-AF65-F5344CB8AC3E}">
        <p14:creationId xmlns:p14="http://schemas.microsoft.com/office/powerpoint/2010/main" val="26574094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Automatic MANAGED</a:t>
            </a:r>
            <a:r>
              <a:rPr lang="en-US" baseline="0" dirty="0" smtClean="0"/>
              <a:t> and NATIVE exceptions are caught with just a single line of code.</a:t>
            </a:r>
          </a:p>
          <a:p>
            <a:endParaRPr lang="en-US" baseline="0" dirty="0" smtClean="0"/>
          </a:p>
          <a:p>
            <a:r>
              <a:rPr lang="en-US" baseline="0" dirty="0" smtClean="0"/>
              <a:t>You of course can report additional caught exceptions so you can see where things are going wrong.</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29</a:t>
            </a:fld>
            <a:endParaRPr lang="en-US"/>
          </a:p>
        </p:txBody>
      </p:sp>
    </p:spTree>
    <p:extLst>
      <p:ext uri="{BB962C8B-B14F-4D97-AF65-F5344CB8AC3E}">
        <p14:creationId xmlns:p14="http://schemas.microsoft.com/office/powerpoint/2010/main" val="952503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here to talk about improving app quality using</a:t>
            </a:r>
            <a:r>
              <a:rPr lang="en-US" baseline="0" dirty="0" smtClean="0"/>
              <a:t> automated UI testing and monitoring for apps, but why is this so important?</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a:t>
            </a:fld>
            <a:endParaRPr lang="en-US"/>
          </a:p>
        </p:txBody>
      </p:sp>
    </p:spTree>
    <p:extLst>
      <p:ext uri="{BB962C8B-B14F-4D97-AF65-F5344CB8AC3E}">
        <p14:creationId xmlns:p14="http://schemas.microsoft.com/office/powerpoint/2010/main" val="1951779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Track to see what is being used the most in your apps, but also use</a:t>
            </a:r>
            <a:r>
              <a:rPr lang="en-US" baseline="0" dirty="0" smtClean="0"/>
              <a:t> tracking to build up your very own reproduction steps when a crash does occur.</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30</a:t>
            </a:fld>
            <a:endParaRPr lang="en-US"/>
          </a:p>
        </p:txBody>
      </p:sp>
    </p:spTree>
    <p:extLst>
      <p:ext uri="{BB962C8B-B14F-4D97-AF65-F5344CB8AC3E}">
        <p14:creationId xmlns:p14="http://schemas.microsoft.com/office/powerpoint/2010/main" val="8557039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are in an</a:t>
            </a:r>
            <a:r>
              <a:rPr lang="en-US" baseline="0" dirty="0" smtClean="0"/>
              <a:t> enterprise you can actually Identify your users so you can see who’s app crashed, get specifics about the device, and email them immediately when you fix a bug.</a:t>
            </a:r>
          </a:p>
          <a:p>
            <a:r>
              <a:rPr lang="en-US" baseline="0" dirty="0" smtClean="0"/>
              <a:t>When tracking any data like this you should of course tell your users. We all should be responsible developers when it comes to privacy.</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31</a:t>
            </a:fld>
            <a:endParaRPr lang="en-US"/>
          </a:p>
        </p:txBody>
      </p:sp>
    </p:spTree>
    <p:extLst>
      <p:ext uri="{BB962C8B-B14F-4D97-AF65-F5344CB8AC3E}">
        <p14:creationId xmlns:p14="http://schemas.microsoft.com/office/powerpoint/2010/main" val="13602800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important of course if getting alerts. Xamarin</a:t>
            </a:r>
            <a:r>
              <a:rPr lang="en-US" baseline="0" dirty="0" smtClean="0"/>
              <a:t> Insights has full email alerts, but you can also integrate into popular services for mission critical notifications.</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32</a:t>
            </a:fld>
            <a:endParaRPr lang="en-US"/>
          </a:p>
        </p:txBody>
      </p:sp>
    </p:spTree>
    <p:extLst>
      <p:ext uri="{BB962C8B-B14F-4D97-AF65-F5344CB8AC3E}">
        <p14:creationId xmlns:p14="http://schemas.microsoft.com/office/powerpoint/2010/main" val="4087758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it in action.</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33</a:t>
            </a:fld>
            <a:endParaRPr lang="en-US"/>
          </a:p>
        </p:txBody>
      </p:sp>
    </p:spTree>
    <p:extLst>
      <p:ext uri="{BB962C8B-B14F-4D97-AF65-F5344CB8AC3E}">
        <p14:creationId xmlns:p14="http://schemas.microsoft.com/office/powerpoint/2010/main" val="1951779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find and fix bugs before</a:t>
            </a:r>
            <a:r>
              <a:rPr lang="en-US" baseline="0" dirty="0" smtClean="0"/>
              <a:t> our users do. </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34</a:t>
            </a:fld>
            <a:endParaRPr lang="en-US"/>
          </a:p>
        </p:txBody>
      </p:sp>
    </p:spTree>
    <p:extLst>
      <p:ext uri="{BB962C8B-B14F-4D97-AF65-F5344CB8AC3E}">
        <p14:creationId xmlns:p14="http://schemas.microsoft.com/office/powerpoint/2010/main" val="2935775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solidFill>
                  <a:prstClr val="black"/>
                </a:solidFill>
              </a:rPr>
              <a:pPr>
                <a:defRPr/>
              </a:pPr>
              <a:t>36</a:t>
            </a:fld>
            <a:endParaRPr lang="en-US">
              <a:solidFill>
                <a:prstClr val="black"/>
              </a:solidFill>
            </a:endParaRPr>
          </a:p>
        </p:txBody>
      </p:sp>
    </p:spTree>
    <p:extLst>
      <p:ext uri="{BB962C8B-B14F-4D97-AF65-F5344CB8AC3E}">
        <p14:creationId xmlns:p14="http://schemas.microsoft.com/office/powerpoint/2010/main" val="4206581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there are several challenges</a:t>
            </a:r>
            <a:r>
              <a:rPr lang="en-US" baseline="0" dirty="0" smtClean="0"/>
              <a:t> that we must overcome as mobile developers including….</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4</a:t>
            </a:fld>
            <a:endParaRPr lang="en-US"/>
          </a:p>
        </p:txBody>
      </p:sp>
    </p:spTree>
    <p:extLst>
      <p:ext uri="{BB962C8B-B14F-4D97-AF65-F5344CB8AC3E}">
        <p14:creationId xmlns:p14="http://schemas.microsoft.com/office/powerpoint/2010/main" val="719838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First let’s take a look at the shear number of configurations there are between iOS and Android. As iOS progresses this number is only set to increase, and on Android it is already a HUGE number of configurations to even think about testing.</a:t>
            </a:r>
          </a:p>
          <a:p>
            <a:endParaRPr lang="en-US" baseline="0" dirty="0" smtClean="0"/>
          </a:p>
          <a:p>
            <a:r>
              <a:rPr lang="en-US" baseline="0" dirty="0" smtClean="0"/>
              <a:t>iOS: 7, 7.1, 8, 8.1, 8.2</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5</a:t>
            </a:fld>
            <a:endParaRPr lang="en-US"/>
          </a:p>
        </p:txBody>
      </p:sp>
    </p:spTree>
    <p:extLst>
      <p:ext uri="{BB962C8B-B14F-4D97-AF65-F5344CB8AC3E}">
        <p14:creationId xmlns:p14="http://schemas.microsoft.com/office/powerpoint/2010/main" val="815747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en-US" sz="1200" kern="1200" dirty="0" err="1" smtClean="0">
                <a:solidFill>
                  <a:schemeClr val="tx1"/>
                </a:solidFill>
                <a:effectLst/>
                <a:latin typeface="+mn-lt"/>
                <a:ea typeface="+mn-ea"/>
                <a:cs typeface="+mn-cs"/>
              </a:rPr>
              <a:t>OpenSignal</a:t>
            </a:r>
            <a:r>
              <a:rPr lang="en-US" sz="1200" kern="1200" dirty="0" smtClean="0">
                <a:solidFill>
                  <a:schemeClr val="tx1"/>
                </a:solidFill>
                <a:effectLst/>
                <a:latin typeface="+mn-lt"/>
                <a:ea typeface="+mn-ea"/>
                <a:cs typeface="+mn-cs"/>
              </a:rPr>
              <a:t> is a global app that publishes an annual report on Android device fragmentation based on the distinct Android device types that download their app. This is their August 2014 data, with an astonishing 19,000 device types using their app, up by 60% from just last year. </a:t>
            </a: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Different device operating systems, form factors, screen sizes, resolutions, chip sets, and manufacturer modifications make it difficult to know that your app will work well on all devices</a:t>
            </a:r>
          </a:p>
          <a:p>
            <a:endParaRPr lang="en-US" dirty="0"/>
          </a:p>
        </p:txBody>
      </p:sp>
      <p:sp>
        <p:nvSpPr>
          <p:cNvPr id="4" name="Slide Number Placeholder 3"/>
          <p:cNvSpPr>
            <a:spLocks noGrp="1"/>
          </p:cNvSpPr>
          <p:nvPr>
            <p:ph type="sldNum" sz="quarter" idx="10"/>
          </p:nvPr>
        </p:nvSpPr>
        <p:spPr/>
        <p:txBody>
          <a:bodyPr/>
          <a:lstStyle/>
          <a:p>
            <a:fld id="{B755A43D-1235-1546-8775-42C50341BA57}" type="slidenum">
              <a:rPr lang="en-US" smtClean="0"/>
              <a:t>6</a:t>
            </a:fld>
            <a:endParaRPr lang="en-US"/>
          </a:p>
        </p:txBody>
      </p:sp>
    </p:spTree>
    <p:extLst>
      <p:ext uri="{BB962C8B-B14F-4D97-AF65-F5344CB8AC3E}">
        <p14:creationId xmlns:p14="http://schemas.microsoft.com/office/powerpoint/2010/main" val="1908258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just a few of the screen</a:t>
            </a:r>
            <a:r>
              <a:rPr lang="en-US" baseline="0" dirty="0" smtClean="0"/>
              <a:t> sizes of Samsung devices you couldn’t even fit all of them on the screen, so how do you handle this problem?</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7</a:t>
            </a:fld>
            <a:endParaRPr lang="en-US"/>
          </a:p>
        </p:txBody>
      </p:sp>
    </p:spTree>
    <p:extLst>
      <p:ext uri="{BB962C8B-B14F-4D97-AF65-F5344CB8AC3E}">
        <p14:creationId xmlns:p14="http://schemas.microsoft.com/office/powerpoint/2010/main" val="1279356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hit 75% of the US market you would</a:t>
            </a:r>
            <a:r>
              <a:rPr lang="en-US" baseline="0" dirty="0" smtClean="0"/>
              <a:t> need over 130 devices and nearly 300 devices to hit 90% of what your users are using today. That is unrealistic to even think about purchasing.</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8</a:t>
            </a:fld>
            <a:endParaRPr lang="en-US"/>
          </a:p>
        </p:txBody>
      </p:sp>
    </p:spTree>
    <p:extLst>
      <p:ext uri="{BB962C8B-B14F-4D97-AF65-F5344CB8AC3E}">
        <p14:creationId xmlns:p14="http://schemas.microsoft.com/office/powerpoint/2010/main" val="2483351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fragmentation</a:t>
            </a:r>
            <a:r>
              <a:rPr lang="en-US" baseline="0" dirty="0" smtClean="0"/>
              <a:t> isn’t just in the devices, but as we start to build on our applications you soon found out they are ever increasingly complex.</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9</a:t>
            </a:fld>
            <a:endParaRPr lang="en-US"/>
          </a:p>
        </p:txBody>
      </p:sp>
    </p:spTree>
    <p:extLst>
      <p:ext uri="{BB962C8B-B14F-4D97-AF65-F5344CB8AC3E}">
        <p14:creationId xmlns:p14="http://schemas.microsoft.com/office/powerpoint/2010/main" val="1210993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3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49700" y="742950"/>
            <a:ext cx="4889500" cy="2736850"/>
          </a:xfrm>
        </p:spPr>
        <p:txBody>
          <a:bodyPr/>
          <a:lstStyle>
            <a:lvl1pPr algn="l">
              <a:defRPr b="0" i="0">
                <a:solidFill>
                  <a:srgbClr val="3186C7"/>
                </a:solidFill>
                <a:latin typeface="Helvetica Light"/>
                <a:cs typeface="Helvetica Light"/>
              </a:defRPr>
            </a:lvl1pPr>
          </a:lstStyle>
          <a:p>
            <a:r>
              <a:rPr lang="en-US" dirty="0" smtClean="0"/>
              <a:t>Title Goes Here</a:t>
            </a:r>
            <a:endParaRPr lang="en-US" dirty="0"/>
          </a:p>
        </p:txBody>
      </p:sp>
      <p:sp>
        <p:nvSpPr>
          <p:cNvPr id="4" name="Content Placeholder 3"/>
          <p:cNvSpPr>
            <a:spLocks noGrp="1"/>
          </p:cNvSpPr>
          <p:nvPr>
            <p:ph sz="half" idx="2" hasCustomPrompt="1"/>
          </p:nvPr>
        </p:nvSpPr>
        <p:spPr>
          <a:xfrm>
            <a:off x="3949700" y="3733799"/>
            <a:ext cx="4889500" cy="419101"/>
          </a:xfrm>
          <a:noFill/>
          <a:ln>
            <a:noFill/>
          </a:ln>
        </p:spPr>
        <p:txBody>
          <a:bodyPr/>
          <a:lstStyle>
            <a:lvl1pPr marL="0" indent="0">
              <a:lnSpc>
                <a:spcPct val="70000"/>
              </a:lnSpc>
              <a:buNone/>
              <a:defRPr sz="2800" b="1" i="0">
                <a:ln>
                  <a:noFill/>
                </a:ln>
                <a:solidFill>
                  <a:srgbClr val="8C8A8E"/>
                </a:solidFill>
                <a:latin typeface="Helvetica"/>
                <a:cs typeface="Helvetica"/>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Name Goes Here</a:t>
            </a:r>
          </a:p>
        </p:txBody>
      </p:sp>
      <p:cxnSp>
        <p:nvCxnSpPr>
          <p:cNvPr id="8" name="Straight Connector 7"/>
          <p:cNvCxnSpPr/>
          <p:nvPr/>
        </p:nvCxnSpPr>
        <p:spPr>
          <a:xfrm>
            <a:off x="3594100" y="742950"/>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10" name="Content Placeholder 3"/>
          <p:cNvSpPr>
            <a:spLocks noGrp="1"/>
          </p:cNvSpPr>
          <p:nvPr>
            <p:ph sz="half" idx="10" hasCustomPrompt="1"/>
          </p:nvPr>
        </p:nvSpPr>
        <p:spPr>
          <a:xfrm>
            <a:off x="3949700" y="4152900"/>
            <a:ext cx="4889500" cy="419101"/>
          </a:xfrm>
          <a:noFill/>
          <a:ln>
            <a:noFill/>
          </a:ln>
        </p:spPr>
        <p:txBody>
          <a:bodyPr/>
          <a:lstStyle>
            <a:lvl1pPr marL="0" indent="0">
              <a:lnSpc>
                <a:spcPct val="70000"/>
              </a:lnSpc>
              <a:buNone/>
              <a:defRPr sz="2800" b="0" i="0" baseline="0">
                <a:ln>
                  <a:noFill/>
                </a:ln>
                <a:solidFill>
                  <a:srgbClr val="8C8A8E"/>
                </a:solidFill>
                <a:latin typeface="Helvetica Light"/>
                <a:cs typeface="Helvetica Light"/>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Presenter Title</a:t>
            </a:r>
          </a:p>
        </p:txBody>
      </p:sp>
      <p:sp>
        <p:nvSpPr>
          <p:cNvPr id="11" name="Content Placeholder 3"/>
          <p:cNvSpPr>
            <a:spLocks noGrp="1"/>
          </p:cNvSpPr>
          <p:nvPr>
            <p:ph sz="half" idx="11" hasCustomPrompt="1"/>
          </p:nvPr>
        </p:nvSpPr>
        <p:spPr>
          <a:xfrm>
            <a:off x="3949700" y="4572001"/>
            <a:ext cx="4889500" cy="419101"/>
          </a:xfrm>
          <a:noFill/>
          <a:ln>
            <a:noFill/>
          </a:ln>
        </p:spPr>
        <p:txBody>
          <a:bodyPr/>
          <a:lstStyle>
            <a:lvl1pPr marL="0" indent="0">
              <a:lnSpc>
                <a:spcPct val="70000"/>
              </a:lnSpc>
              <a:buNone/>
              <a:defRPr sz="2800" b="0" i="0">
                <a:ln>
                  <a:noFill/>
                </a:ln>
                <a:solidFill>
                  <a:srgbClr val="8C8A8E"/>
                </a:solidFill>
                <a:latin typeface="Helvetica Light"/>
                <a:cs typeface="Helvetica Light"/>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Presenter Contact</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371652"/>
            <a:ext cx="3594100" cy="1507443"/>
          </a:xfrm>
          <a:prstGeom prst="rect">
            <a:avLst/>
          </a:prstGeom>
        </p:spPr>
      </p:pic>
    </p:spTree>
    <p:extLst>
      <p:ext uri="{BB962C8B-B14F-4D97-AF65-F5344CB8AC3E}">
        <p14:creationId xmlns:p14="http://schemas.microsoft.com/office/powerpoint/2010/main" val="36743132"/>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Section header 2">
    <p:spTree>
      <p:nvGrpSpPr>
        <p:cNvPr id="1" name=""/>
        <p:cNvGrpSpPr/>
        <p:nvPr/>
      </p:nvGrpSpPr>
      <p:grpSpPr>
        <a:xfrm>
          <a:off x="0" y="0"/>
          <a:ext cx="0" cy="0"/>
          <a:chOff x="0" y="0"/>
          <a:chExt cx="0" cy="0"/>
        </a:xfrm>
      </p:grpSpPr>
      <p:pic>
        <p:nvPicPr>
          <p:cNvPr id="8" name="Picture 7" descr="bg4-01.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798" y="-6757"/>
            <a:ext cx="9139201" cy="5153793"/>
          </a:xfrm>
          <a:prstGeom prst="rect">
            <a:avLst/>
          </a:prstGeom>
        </p:spPr>
      </p:pic>
      <p:sp>
        <p:nvSpPr>
          <p:cNvPr id="5" name="Date Placeholder 4"/>
          <p:cNvSpPr>
            <a:spLocks noGrp="1"/>
          </p:cNvSpPr>
          <p:nvPr>
            <p:ph type="dt" sz="half" idx="10"/>
          </p:nvPr>
        </p:nvSpPr>
        <p:spPr>
          <a:xfrm>
            <a:off x="457200" y="4767263"/>
            <a:ext cx="2133600" cy="273844"/>
          </a:xfrm>
          <a:prstGeom prst="rect">
            <a:avLst/>
          </a:prstGeom>
        </p:spPr>
        <p:txBody>
          <a:bodyPr/>
          <a:lstStyle/>
          <a:p>
            <a:fld id="{68C2560D-EC28-3B41-86E8-18F1CE0113B4}" type="datetimeFigureOut">
              <a:rPr lang="en-US" smtClean="0"/>
              <a:t>12/5/15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2066355A-084C-D24E-9AD2-7E4FC41EA627}" type="slidenum">
              <a:rPr lang="en-US" smtClean="0"/>
              <a:t>‹#›</a:t>
            </a:fld>
            <a:endParaRPr lang="en-US"/>
          </a:p>
        </p:txBody>
      </p:sp>
      <p:sp>
        <p:nvSpPr>
          <p:cNvPr id="11" name="Subtitle 2"/>
          <p:cNvSpPr>
            <a:spLocks noGrp="1"/>
          </p:cNvSpPr>
          <p:nvPr>
            <p:ph type="subTitle" idx="1" hasCustomPrompt="1"/>
          </p:nvPr>
        </p:nvSpPr>
        <p:spPr>
          <a:xfrm>
            <a:off x="457199" y="0"/>
            <a:ext cx="8459657" cy="5147036"/>
          </a:xfrm>
        </p:spPr>
        <p:txBody>
          <a:bodyPr anchor="ctr">
            <a:noAutofit/>
          </a:bodyPr>
          <a:lstStyle>
            <a:lvl1pPr marL="0" indent="0" algn="l">
              <a:buNone/>
              <a:defRPr sz="4800" b="0" i="0">
                <a:solidFill>
                  <a:srgbClr val="6C6C6C"/>
                </a:solidFill>
                <a:latin typeface="Helvetica Light"/>
                <a:cs typeface="Segoe UI" panose="020B05020402040202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a:t>
            </a:r>
            <a:br>
              <a:rPr lang="en-US" dirty="0" smtClean="0"/>
            </a:br>
            <a:r>
              <a:rPr lang="en-US" dirty="0" smtClean="0"/>
              <a:t>subtitle style</a:t>
            </a:r>
            <a:endParaRPr lang="en-US" dirty="0"/>
          </a:p>
        </p:txBody>
      </p:sp>
    </p:spTree>
    <p:extLst>
      <p:ext uri="{BB962C8B-B14F-4D97-AF65-F5344CB8AC3E}">
        <p14:creationId xmlns:p14="http://schemas.microsoft.com/office/powerpoint/2010/main" val="3805404928"/>
      </p:ext>
    </p:extLst>
  </p:cSld>
  <p:clrMapOvr>
    <a:masterClrMapping/>
  </p:clrMapOvr>
  <p:timing>
    <p:tnLst>
      <p:par>
        <p:cTn xmlns:p14="http://schemas.microsoft.com/office/powerpoint/2010/mai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58367"/>
            <a:ext cx="2057400" cy="433625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58367"/>
            <a:ext cx="6115050" cy="4336256"/>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07192773"/>
      </p:ext>
    </p:extLst>
  </p:cSld>
  <p:clrMapOvr>
    <a:masterClrMapping/>
  </p:clrMapOvr>
  <p:transition xmlns:p14="http://schemas.microsoft.com/office/powerpoint/2010/main"/>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411887758"/>
      </p:ext>
    </p:extLst>
  </p:cSld>
  <p:clrMapOvr>
    <a:masterClrMapping/>
  </p:clrMapOvr>
  <p:transition xmlns:p14="http://schemas.microsoft.com/office/powerpoint/2010/main"/>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17029587"/>
      </p:ext>
    </p:extLst>
  </p:cSld>
  <p:clrMapOvr>
    <a:masterClrMapping/>
  </p:clrMapOvr>
  <p:transition xmlns:p14="http://schemas.microsoft.com/office/powerpoint/2010/main"/>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596274816"/>
      </p:ext>
    </p:extLst>
  </p:cSld>
  <p:clrMapOvr>
    <a:masterClrMapping/>
  </p:clrMapOvr>
  <p:transition xmlns:p14="http://schemas.microsoft.com/office/powerpoint/2010/main"/>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51954592"/>
      </p:ext>
    </p:extLst>
  </p:cSld>
  <p:clrMapOvr>
    <a:masterClrMapping/>
  </p:clrMapOvr>
  <p:transition xmlns:p14="http://schemas.microsoft.com/office/powerpoint/2010/main"/>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87684698"/>
      </p:ext>
    </p:extLst>
  </p:cSld>
  <p:clrMapOvr>
    <a:masterClrMapping/>
  </p:clrMapOvr>
  <p:transition xmlns:p14="http://schemas.microsoft.com/office/powerpoint/2010/main"/>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28940889"/>
      </p:ext>
    </p:extLst>
  </p:cSld>
  <p:clrMapOvr>
    <a:masterClrMapping/>
  </p:clrMapOvr>
  <p:transition xmlns:p14="http://schemas.microsoft.com/office/powerpoint/2010/main"/>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745970"/>
      </p:ext>
    </p:extLst>
  </p:cSld>
  <p:clrMapOvr>
    <a:masterClrMapping/>
  </p:clrMapOvr>
  <p:transition xmlns:p14="http://schemas.microsoft.com/office/powerpoint/2010/main"/>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305424626"/>
      </p:ext>
    </p:extLst>
  </p:cSld>
  <p:clrMapOvr>
    <a:masterClrMapping/>
  </p:clrMapOvr>
  <p:transition xmlns:p14="http://schemas.microsoft.com/office/powerpoint/2010/main"/>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065552715"/>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4767264"/>
            <a:ext cx="2133600" cy="273844"/>
          </a:xfrm>
          <a:prstGeom prst="rect">
            <a:avLst/>
          </a:prstGeom>
        </p:spPr>
        <p:txBody>
          <a:bodyPr/>
          <a:lstStyle/>
          <a:p>
            <a:fld id="{8ACDB3CC-F982-40F9-8DD6-BCC9AFBF44BD}" type="datetime1">
              <a:rPr lang="en-US" smtClean="0"/>
              <a:pPr/>
              <a:t>12/5/15</a:t>
            </a:fld>
            <a:endParaRPr lang="en-US" dirty="0"/>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4767264"/>
            <a:ext cx="2133600" cy="273844"/>
          </a:xfrm>
          <a:prstGeom prst="rect">
            <a:avLst/>
          </a:prstGeom>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162358300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6314741"/>
      </p:ext>
    </p:extLst>
  </p:cSld>
  <p:clrMapOvr>
    <a:masterClrMapping/>
  </p:clrMapOvr>
  <p:transition xmlns:p14="http://schemas.microsoft.com/office/powerpoint/2010/main"/>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00151"/>
            <a:ext cx="2057400" cy="339447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611505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64075888"/>
      </p:ext>
    </p:extLst>
  </p:cSld>
  <p:clrMapOvr>
    <a:masterClrMapping/>
  </p:clrMapOvr>
  <p:transition xmlns:p14="http://schemas.microsoft.com/office/powerpoint/2010/main"/>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855468314"/>
      </p:ext>
    </p:extLst>
  </p:cSld>
  <p:clrMapOvr>
    <a:masterClrMapping/>
  </p:clrMapOvr>
  <p:transition xmlns:p14="http://schemas.microsoft.com/office/powerpoint/2010/main"/>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47821590"/>
      </p:ext>
    </p:extLst>
  </p:cSld>
  <p:clrMapOvr>
    <a:masterClrMapping/>
  </p:clrMapOvr>
  <p:transition xmlns:p14="http://schemas.microsoft.com/office/powerpoint/2010/main"/>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435082059"/>
      </p:ext>
    </p:extLst>
  </p:cSld>
  <p:clrMapOvr>
    <a:masterClrMapping/>
  </p:clrMapOvr>
  <p:transition xmlns:p14="http://schemas.microsoft.com/office/powerpoint/2010/main"/>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24309831"/>
      </p:ext>
    </p:extLst>
  </p:cSld>
  <p:clrMapOvr>
    <a:masterClrMapping/>
  </p:clrMapOvr>
  <p:transition xmlns:p14="http://schemas.microsoft.com/office/powerpoint/2010/main"/>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78604045"/>
      </p:ext>
    </p:extLst>
  </p:cSld>
  <p:clrMapOvr>
    <a:masterClrMapping/>
  </p:clrMapOvr>
  <p:transition xmlns:p14="http://schemas.microsoft.com/office/powerpoint/2010/main"/>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46789460"/>
      </p:ext>
    </p:extLst>
  </p:cSld>
  <p:clrMapOvr>
    <a:masterClrMapping/>
  </p:clrMapOvr>
  <p:transition xmlns:p14="http://schemas.microsoft.com/office/powerpoint/2010/main"/>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230176"/>
      </p:ext>
    </p:extLst>
  </p:cSld>
  <p:clrMapOvr>
    <a:masterClrMapping/>
  </p:clrMapOvr>
  <p:transition xmlns:p14="http://schemas.microsoft.com/office/powerpoint/2010/main"/>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57911871"/>
      </p:ext>
    </p:extLst>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Light Blue">
    <p:spTree>
      <p:nvGrpSpPr>
        <p:cNvPr id="1" name=""/>
        <p:cNvGrpSpPr/>
        <p:nvPr/>
      </p:nvGrpSpPr>
      <p:grpSpPr>
        <a:xfrm>
          <a:off x="0" y="0"/>
          <a:ext cx="0" cy="0"/>
          <a:chOff x="0" y="0"/>
          <a:chExt cx="0" cy="0"/>
        </a:xfrm>
      </p:grpSpPr>
      <p:sp>
        <p:nvSpPr>
          <p:cNvPr id="6" name="Shape 6"/>
          <p:cNvSpPr/>
          <p:nvPr/>
        </p:nvSpPr>
        <p:spPr>
          <a:xfrm>
            <a:off x="-1" y="-17544"/>
            <a:ext cx="9144001" cy="5178588"/>
          </a:xfrm>
          <a:prstGeom prst="rect">
            <a:avLst/>
          </a:prstGeom>
          <a:solidFill>
            <a:srgbClr val="3498DB"/>
          </a:solidFill>
          <a:ln w="3175">
            <a:miter lim="400000"/>
          </a:ln>
        </p:spPr>
        <p:txBody>
          <a:bodyPr lIns="0" tIns="0" rIns="0" bIns="0" anchor="ctr"/>
          <a:lstStyle/>
          <a:p>
            <a:pPr lvl="0">
              <a:defRPr sz="3200">
                <a:solidFill>
                  <a:srgbClr val="FFFFFF"/>
                </a:solidFill>
              </a:defRPr>
            </a:pPr>
            <a:endParaRPr/>
          </a:p>
        </p:txBody>
      </p:sp>
    </p:spTree>
    <p:extLst>
      <p:ext uri="{BB962C8B-B14F-4D97-AF65-F5344CB8AC3E}">
        <p14:creationId xmlns:p14="http://schemas.microsoft.com/office/powerpoint/2010/main" val="3088694910"/>
      </p:ext>
    </p:extLst>
  </p:cSld>
  <p:clrMapOvr>
    <a:masterClrMapping/>
  </p:clrMapOvr>
  <p:transition xmlns:p14="http://schemas.microsoft.com/office/powerpoint/2010/main" spd="med"/>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928809112"/>
      </p:ext>
    </p:extLst>
  </p:cSld>
  <p:clrMapOvr>
    <a:masterClrMapping/>
  </p:clrMapOvr>
  <p:transition xmlns:p14="http://schemas.microsoft.com/office/powerpoint/2010/main"/>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17519433"/>
      </p:ext>
    </p:extLst>
  </p:cSld>
  <p:clrMapOvr>
    <a:masterClrMapping/>
  </p:clrMapOvr>
  <p:transition xmlns:p14="http://schemas.microsoft.com/office/powerpoint/2010/main"/>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00151"/>
            <a:ext cx="2057400" cy="339447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611505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19137403"/>
      </p:ext>
    </p:extLst>
  </p:cSld>
  <p:clrMapOvr>
    <a:masterClrMapping/>
  </p:clrMapOvr>
  <p:transition xmlns:p14="http://schemas.microsoft.com/office/powerpoint/2010/main"/>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465437355"/>
      </p:ext>
    </p:extLst>
  </p:cSld>
  <p:clrMapOvr>
    <a:masterClrMapping/>
  </p:clrMapOvr>
  <p:transition xmlns:p14="http://schemas.microsoft.com/office/powerpoint/2010/main"/>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75935822"/>
      </p:ext>
    </p:extLst>
  </p:cSld>
  <p:clrMapOvr>
    <a:masterClrMapping/>
  </p:clrMapOvr>
  <p:transition xmlns:p14="http://schemas.microsoft.com/office/powerpoint/2010/main"/>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719220812"/>
      </p:ext>
    </p:extLst>
  </p:cSld>
  <p:clrMapOvr>
    <a:masterClrMapping/>
  </p:clrMapOvr>
  <p:transition xmlns:p14="http://schemas.microsoft.com/office/powerpoint/2010/main"/>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58283174"/>
      </p:ext>
    </p:extLst>
  </p:cSld>
  <p:clrMapOvr>
    <a:masterClrMapping/>
  </p:clrMapOvr>
  <p:transition xmlns:p14="http://schemas.microsoft.com/office/powerpoint/2010/main"/>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78984536"/>
      </p:ext>
    </p:extLst>
  </p:cSld>
  <p:clrMapOvr>
    <a:masterClrMapping/>
  </p:clrMapOvr>
  <p:transition xmlns:p14="http://schemas.microsoft.com/office/powerpoint/2010/main"/>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89194440"/>
      </p:ext>
    </p:extLst>
  </p:cSld>
  <p:clrMapOvr>
    <a:masterClrMapping/>
  </p:clrMapOvr>
  <p:transition xmlns:p14="http://schemas.microsoft.com/office/powerpoint/2010/main"/>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056494"/>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1601C75-6E3A-0C43-AC78-5185600B4E67}" type="datetimeFigureOut">
              <a:rPr lang="en-US" smtClean="0"/>
              <a:t>12/5/15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325040625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903824736"/>
      </p:ext>
    </p:extLst>
  </p:cSld>
  <p:clrMapOvr>
    <a:masterClrMapping/>
  </p:clrMapOvr>
  <p:transition xmlns:p14="http://schemas.microsoft.com/office/powerpoint/2010/main"/>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109061042"/>
      </p:ext>
    </p:extLst>
  </p:cSld>
  <p:clrMapOvr>
    <a:masterClrMapping/>
  </p:clrMapOvr>
  <p:transition xmlns:p14="http://schemas.microsoft.com/office/powerpoint/2010/main"/>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12632899"/>
      </p:ext>
    </p:extLst>
  </p:cSld>
  <p:clrMapOvr>
    <a:masterClrMapping/>
  </p:clrMapOvr>
  <p:transition xmlns:p14="http://schemas.microsoft.com/office/powerpoint/2010/main"/>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66143"/>
            <a:ext cx="2057400" cy="40284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566143"/>
            <a:ext cx="6115050" cy="4028480"/>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91025460"/>
      </p:ext>
    </p:extLst>
  </p:cSld>
  <p:clrMapOvr>
    <a:masterClrMapping/>
  </p:clrMapOvr>
  <p:transition xmlns:p14="http://schemas.microsoft.com/office/powerpoint/2010/main"/>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035668564"/>
      </p:ext>
    </p:extLst>
  </p:cSld>
  <p:clrMapOvr>
    <a:masterClrMapping/>
  </p:clrMapOvr>
  <p:transition xmlns:p14="http://schemas.microsoft.com/office/powerpoint/2010/main"/>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35442830"/>
      </p:ext>
    </p:extLst>
  </p:cSld>
  <p:clrMapOvr>
    <a:masterClrMapping/>
  </p:clrMapOvr>
  <p:transition xmlns:p14="http://schemas.microsoft.com/office/powerpoint/2010/main"/>
</p:sldLayout>
</file>

<file path=ppt/slideLayouts/slideLayout1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76717795"/>
      </p:ext>
    </p:extLst>
  </p:cSld>
  <p:clrMapOvr>
    <a:masterClrMapping/>
  </p:clrMapOvr>
  <p:transition xmlns:p14="http://schemas.microsoft.com/office/powerpoint/2010/main"/>
</p:sldLayout>
</file>

<file path=ppt/slideLayouts/slideLayout1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04685563"/>
      </p:ext>
    </p:extLst>
  </p:cSld>
  <p:clrMapOvr>
    <a:masterClrMapping/>
  </p:clrMapOvr>
  <p:transition xmlns:p14="http://schemas.microsoft.com/office/powerpoint/2010/main"/>
</p:sldLayout>
</file>

<file path=ppt/slideLayouts/slideLayout1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08351591"/>
      </p:ext>
    </p:extLst>
  </p:cSld>
  <p:clrMapOvr>
    <a:masterClrMapping/>
  </p:clrMapOvr>
  <p:transition xmlns:p14="http://schemas.microsoft.com/office/powerpoint/2010/main"/>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1626549"/>
      </p:ext>
    </p:extLst>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601C75-6E3A-0C43-AC78-5185600B4E67}" type="datetimeFigureOut">
              <a:rPr lang="en-US" smtClean="0"/>
              <a:t>12/5/15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61204940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9473898"/>
      </p:ext>
    </p:extLst>
  </p:cSld>
  <p:clrMapOvr>
    <a:masterClrMapping/>
  </p:clrMapOvr>
  <p:transition xmlns:p14="http://schemas.microsoft.com/office/powerpoint/2010/main"/>
</p:sldLayout>
</file>

<file path=ppt/slideLayouts/slideLayout1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207162036"/>
      </p:ext>
    </p:extLst>
  </p:cSld>
  <p:clrMapOvr>
    <a:masterClrMapping/>
  </p:clrMapOvr>
  <p:transition xmlns:p14="http://schemas.microsoft.com/office/powerpoint/2010/main"/>
</p:sldLayout>
</file>

<file path=ppt/slideLayouts/slideLayout1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4107086972"/>
      </p:ext>
    </p:extLst>
  </p:cSld>
  <p:clrMapOvr>
    <a:masterClrMapping/>
  </p:clrMapOvr>
  <p:transition xmlns:p14="http://schemas.microsoft.com/office/powerpoint/2010/main"/>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13133912"/>
      </p:ext>
    </p:extLst>
  </p:cSld>
  <p:clrMapOvr>
    <a:masterClrMapping/>
  </p:clrMapOvr>
  <p:transition xmlns:p14="http://schemas.microsoft.com/office/powerpoint/2010/main"/>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66143"/>
            <a:ext cx="2057400" cy="40284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566143"/>
            <a:ext cx="6115050" cy="4028480"/>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80738762"/>
      </p:ext>
    </p:extLst>
  </p:cSld>
  <p:clrMapOvr>
    <a:masterClrMapping/>
  </p:clrMapOvr>
  <p:transition xmlns:p14="http://schemas.microsoft.com/office/powerpoint/2010/main"/>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196698782"/>
      </p:ext>
    </p:extLst>
  </p:cSld>
  <p:clrMapOvr>
    <a:masterClrMapping/>
  </p:clrMapOvr>
  <p:transition xmlns:p14="http://schemas.microsoft.com/office/powerpoint/2010/main"/>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98566579"/>
      </p:ext>
    </p:extLst>
  </p:cSld>
  <p:clrMapOvr>
    <a:masterClrMapping/>
  </p:clrMapOvr>
  <p:transition xmlns:p14="http://schemas.microsoft.com/office/powerpoint/2010/main"/>
</p:sldLayout>
</file>

<file path=ppt/slideLayouts/slideLayout1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415000909"/>
      </p:ext>
    </p:extLst>
  </p:cSld>
  <p:clrMapOvr>
    <a:masterClrMapping/>
  </p:clrMapOvr>
  <p:transition xmlns:p14="http://schemas.microsoft.com/office/powerpoint/2010/main"/>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98583912"/>
      </p:ext>
    </p:extLst>
  </p:cSld>
  <p:clrMapOvr>
    <a:masterClrMapping/>
  </p:clrMapOvr>
  <p:transition xmlns:p14="http://schemas.microsoft.com/office/powerpoint/2010/main"/>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28280845"/>
      </p:ext>
    </p:extLst>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1601C75-6E3A-0C43-AC78-5185600B4E67}" type="datetimeFigureOut">
              <a:rPr lang="en-US" smtClean="0"/>
              <a:t>12/5/15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72082767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31414239"/>
      </p:ext>
    </p:extLst>
  </p:cSld>
  <p:clrMapOvr>
    <a:masterClrMapping/>
  </p:clrMapOvr>
  <p:transition xmlns:p14="http://schemas.microsoft.com/office/powerpoint/2010/main"/>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7897102"/>
      </p:ext>
    </p:extLst>
  </p:cSld>
  <p:clrMapOvr>
    <a:masterClrMapping/>
  </p:clrMapOvr>
  <p:transition xmlns:p14="http://schemas.microsoft.com/office/powerpoint/2010/main"/>
</p:sldLayout>
</file>

<file path=ppt/slideLayouts/slideLayout1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36670175"/>
      </p:ext>
    </p:extLst>
  </p:cSld>
  <p:clrMapOvr>
    <a:masterClrMapping/>
  </p:clrMapOvr>
  <p:transition xmlns:p14="http://schemas.microsoft.com/office/powerpoint/2010/main"/>
</p:sldLayout>
</file>

<file path=ppt/slideLayouts/slideLayout1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4002830620"/>
      </p:ext>
    </p:extLst>
  </p:cSld>
  <p:clrMapOvr>
    <a:masterClrMapping/>
  </p:clrMapOvr>
  <p:transition xmlns:p14="http://schemas.microsoft.com/office/powerpoint/2010/main"/>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34197167"/>
      </p:ext>
    </p:extLst>
  </p:cSld>
  <p:clrMapOvr>
    <a:masterClrMapping/>
  </p:clrMapOvr>
  <p:transition xmlns:p14="http://schemas.microsoft.com/office/powerpoint/2010/main"/>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66143"/>
            <a:ext cx="2057400" cy="40284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566143"/>
            <a:ext cx="6115050" cy="4028480"/>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65293299"/>
      </p:ext>
    </p:extLst>
  </p:cSld>
  <p:clrMapOvr>
    <a:masterClrMapping/>
  </p:clrMapOvr>
  <p:transition xmlns:p14="http://schemas.microsoft.com/office/powerpoint/2010/main"/>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017056760"/>
      </p:ext>
    </p:extLst>
  </p:cSld>
  <p:clrMapOvr>
    <a:masterClrMapping/>
  </p:clrMapOvr>
  <p:transition xmlns:p14="http://schemas.microsoft.com/office/powerpoint/2010/main"/>
</p:sldLayout>
</file>

<file path=ppt/slideLayouts/slideLayout1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4399518"/>
      </p:ext>
    </p:extLst>
  </p:cSld>
  <p:clrMapOvr>
    <a:masterClrMapping/>
  </p:clrMapOvr>
  <p:transition xmlns:p14="http://schemas.microsoft.com/office/powerpoint/2010/main"/>
</p:sldLayout>
</file>

<file path=ppt/slideLayouts/slideLayout1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1452942890"/>
      </p:ext>
    </p:extLst>
  </p:cSld>
  <p:clrMapOvr>
    <a:masterClrMapping/>
  </p:clrMapOvr>
  <p:transition xmlns:p14="http://schemas.microsoft.com/office/powerpoint/2010/main"/>
</p:sldLayout>
</file>

<file path=ppt/slideLayouts/slideLayout1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37336" y="2183012"/>
            <a:ext cx="2702719" cy="243542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203" y="2183012"/>
            <a:ext cx="2703314" cy="243542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07124616"/>
      </p:ext>
    </p:extLst>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1601C75-6E3A-0C43-AC78-5185600B4E67}" type="datetimeFigureOut">
              <a:rPr lang="en-US" smtClean="0"/>
              <a:t>12/5/15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202352594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88857389"/>
      </p:ext>
    </p:extLst>
  </p:cSld>
  <p:clrMapOvr>
    <a:masterClrMapping/>
  </p:clrMapOvr>
  <p:transition xmlns:p14="http://schemas.microsoft.com/office/powerpoint/2010/main"/>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34223681"/>
      </p:ext>
    </p:extLst>
  </p:cSld>
  <p:clrMapOvr>
    <a:masterClrMapping/>
  </p:clrMapOvr>
  <p:transition xmlns:p14="http://schemas.microsoft.com/office/powerpoint/2010/main"/>
</p:sldLayout>
</file>

<file path=ppt/slideLayouts/slideLayout1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314245"/>
      </p:ext>
    </p:extLst>
  </p:cSld>
  <p:clrMapOvr>
    <a:masterClrMapping/>
  </p:clrMapOvr>
  <p:transition xmlns:p14="http://schemas.microsoft.com/office/powerpoint/2010/main"/>
</p:sldLayout>
</file>

<file path=ppt/slideLayouts/slideLayout1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485310571"/>
      </p:ext>
    </p:extLst>
  </p:cSld>
  <p:clrMapOvr>
    <a:masterClrMapping/>
  </p:clrMapOvr>
  <p:transition xmlns:p14="http://schemas.microsoft.com/office/powerpoint/2010/main"/>
</p:sldLayout>
</file>

<file path=ppt/slideLayouts/slideLayout1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780025434"/>
      </p:ext>
    </p:extLst>
  </p:cSld>
  <p:clrMapOvr>
    <a:masterClrMapping/>
  </p:clrMapOvr>
  <p:transition xmlns:p14="http://schemas.microsoft.com/office/powerpoint/2010/main"/>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4914973"/>
      </p:ext>
    </p:extLst>
  </p:cSld>
  <p:clrMapOvr>
    <a:masterClrMapping/>
  </p:clrMapOvr>
  <p:transition xmlns:p14="http://schemas.microsoft.com/office/powerpoint/2010/main"/>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04509" y="1574603"/>
            <a:ext cx="1396008" cy="304383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314700" y="1574603"/>
            <a:ext cx="4132659" cy="30438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9656153"/>
      </p:ext>
    </p:extLst>
  </p:cSld>
  <p:clrMapOvr>
    <a:masterClrMapping/>
  </p:clrMapOvr>
  <p:transition xmlns:p14="http://schemas.microsoft.com/office/powerpoint/2010/main"/>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150525510"/>
      </p:ext>
    </p:extLst>
  </p:cSld>
  <p:clrMapOvr>
    <a:masterClrMapping/>
  </p:clrMapOvr>
  <p:transition xmlns:p14="http://schemas.microsoft.com/office/powerpoint/2010/main"/>
</p:sldLayout>
</file>

<file path=ppt/slideLayouts/slideLayout1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83710802"/>
      </p:ext>
    </p:extLst>
  </p:cSld>
  <p:clrMapOvr>
    <a:masterClrMapping/>
  </p:clrMapOvr>
  <p:transition xmlns:p14="http://schemas.microsoft.com/office/powerpoint/2010/main"/>
</p:sldLayout>
</file>

<file path=ppt/slideLayouts/slideLayout1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768432986"/>
      </p:ext>
    </p:extLst>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1601C75-6E3A-0C43-AC78-5185600B4E67}" type="datetimeFigureOut">
              <a:rPr lang="en-US" smtClean="0"/>
              <a:t>12/5/15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28699237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37336" y="2183012"/>
            <a:ext cx="2702719" cy="243542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203" y="2183012"/>
            <a:ext cx="2703314" cy="243542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51737891"/>
      </p:ext>
    </p:extLst>
  </p:cSld>
  <p:clrMapOvr>
    <a:masterClrMapping/>
  </p:clrMapOvr>
  <p:transition xmlns:p14="http://schemas.microsoft.com/office/powerpoint/2010/main"/>
</p:sldLayout>
</file>

<file path=ppt/slideLayouts/slideLayout1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23338395"/>
      </p:ext>
    </p:extLst>
  </p:cSld>
  <p:clrMapOvr>
    <a:masterClrMapping/>
  </p:clrMapOvr>
  <p:transition xmlns:p14="http://schemas.microsoft.com/office/powerpoint/2010/main"/>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3952916"/>
      </p:ext>
    </p:extLst>
  </p:cSld>
  <p:clrMapOvr>
    <a:masterClrMapping/>
  </p:clrMapOvr>
  <p:transition xmlns:p14="http://schemas.microsoft.com/office/powerpoint/2010/main"/>
</p:sldLayout>
</file>

<file path=ppt/slideLayouts/slideLayout1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6174169"/>
      </p:ext>
    </p:extLst>
  </p:cSld>
  <p:clrMapOvr>
    <a:masterClrMapping/>
  </p:clrMapOvr>
  <p:transition xmlns:p14="http://schemas.microsoft.com/office/powerpoint/2010/main"/>
</p:sldLayout>
</file>

<file path=ppt/slideLayouts/slideLayout1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4241711311"/>
      </p:ext>
    </p:extLst>
  </p:cSld>
  <p:clrMapOvr>
    <a:masterClrMapping/>
  </p:clrMapOvr>
  <p:transition xmlns:p14="http://schemas.microsoft.com/office/powerpoint/2010/main"/>
</p:sldLayout>
</file>

<file path=ppt/slideLayouts/slideLayout1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223876217"/>
      </p:ext>
    </p:extLst>
  </p:cSld>
  <p:clrMapOvr>
    <a:masterClrMapping/>
  </p:clrMapOvr>
  <p:transition xmlns:p14="http://schemas.microsoft.com/office/powerpoint/2010/main"/>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54524697"/>
      </p:ext>
    </p:extLst>
  </p:cSld>
  <p:clrMapOvr>
    <a:masterClrMapping/>
  </p:clrMapOvr>
  <p:transition xmlns:p14="http://schemas.microsoft.com/office/powerpoint/2010/main"/>
</p:sldLayout>
</file>

<file path=ppt/slideLayouts/slideLayout1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04509" y="1574603"/>
            <a:ext cx="1396008" cy="304383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314700" y="1574603"/>
            <a:ext cx="4132659" cy="30438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7269439"/>
      </p:ext>
    </p:extLst>
  </p:cSld>
  <p:clrMapOvr>
    <a:masterClrMapping/>
  </p:clrMapOvr>
  <p:transition xmlns:p14="http://schemas.microsoft.com/office/powerpoint/2010/main"/>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813919384"/>
      </p:ext>
    </p:extLst>
  </p:cSld>
  <p:clrMapOvr>
    <a:masterClrMapping/>
  </p:clrMapOvr>
  <p:transition xmlns:p14="http://schemas.microsoft.com/office/powerpoint/2010/main"/>
</p:sldLayout>
</file>

<file path=ppt/slideLayouts/slideLayout1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15744092"/>
      </p:ext>
    </p:extLst>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1601C75-6E3A-0C43-AC78-5185600B4E67}" type="datetimeFigureOut">
              <a:rPr lang="en-US" smtClean="0"/>
              <a:t>12/5/15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368077665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29546766"/>
      </p:ext>
    </p:extLst>
  </p:cSld>
  <p:clrMapOvr>
    <a:masterClrMapping/>
  </p:clrMapOvr>
  <p:transition xmlns:p14="http://schemas.microsoft.com/office/powerpoint/2010/main"/>
</p:sldLayout>
</file>

<file path=ppt/slideLayouts/slideLayout1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13255864"/>
      </p:ext>
    </p:extLst>
  </p:cSld>
  <p:clrMapOvr>
    <a:masterClrMapping/>
  </p:clrMapOvr>
  <p:transition xmlns:p14="http://schemas.microsoft.com/office/powerpoint/2010/main"/>
</p:sldLayout>
</file>

<file path=ppt/slideLayouts/slideLayout1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98909996"/>
      </p:ext>
    </p:extLst>
  </p:cSld>
  <p:clrMapOvr>
    <a:masterClrMapping/>
  </p:clrMapOvr>
  <p:transition xmlns:p14="http://schemas.microsoft.com/office/powerpoint/2010/main"/>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612455"/>
      </p:ext>
    </p:extLst>
  </p:cSld>
  <p:clrMapOvr>
    <a:masterClrMapping/>
  </p:clrMapOvr>
  <p:transition xmlns:p14="http://schemas.microsoft.com/office/powerpoint/2010/main"/>
</p:sldLayout>
</file>

<file path=ppt/slideLayouts/slideLayout1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1315740"/>
      </p:ext>
    </p:extLst>
  </p:cSld>
  <p:clrMapOvr>
    <a:masterClrMapping/>
  </p:clrMapOvr>
  <p:transition xmlns:p14="http://schemas.microsoft.com/office/powerpoint/2010/main"/>
</p:sldLayout>
</file>

<file path=ppt/slideLayouts/slideLayout1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108844550"/>
      </p:ext>
    </p:extLst>
  </p:cSld>
  <p:clrMapOvr>
    <a:masterClrMapping/>
  </p:clrMapOvr>
  <p:transition xmlns:p14="http://schemas.microsoft.com/office/powerpoint/2010/main"/>
</p:sldLayout>
</file>

<file path=ppt/slideLayouts/slideLayout1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476867870"/>
      </p:ext>
    </p:extLst>
  </p:cSld>
  <p:clrMapOvr>
    <a:masterClrMapping/>
  </p:clrMapOvr>
  <p:transition xmlns:p14="http://schemas.microsoft.com/office/powerpoint/2010/main"/>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99435059"/>
      </p:ext>
    </p:extLst>
  </p:cSld>
  <p:clrMapOvr>
    <a:masterClrMapping/>
  </p:clrMapOvr>
  <p:transition xmlns:p14="http://schemas.microsoft.com/office/powerpoint/2010/main"/>
</p:sldLayout>
</file>

<file path=ppt/slideLayouts/slideLayout1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6196" y="924521"/>
            <a:ext cx="2082998" cy="367010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924521"/>
            <a:ext cx="6191846" cy="3670101"/>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44244463"/>
      </p:ext>
    </p:extLst>
  </p:cSld>
  <p:clrMapOvr>
    <a:masterClrMapping/>
  </p:clrMapOvr>
  <p:transition xmlns:p14="http://schemas.microsoft.com/office/powerpoint/2010/main"/>
</p:sldLayout>
</file>

<file path=ppt/slideLayouts/slideLayout1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288939118"/>
      </p:ext>
    </p:extLst>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601C75-6E3A-0C43-AC78-5185600B4E67}" type="datetimeFigureOut">
              <a:rPr lang="en-US" smtClean="0"/>
              <a:t>12/5/15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322295926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17499827"/>
      </p:ext>
    </p:extLst>
  </p:cSld>
  <p:clrMapOvr>
    <a:masterClrMapping/>
  </p:clrMapOvr>
  <p:transition xmlns:p14="http://schemas.microsoft.com/office/powerpoint/2010/main"/>
</p:sldLayout>
</file>

<file path=ppt/slideLayouts/slideLayout1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730613538"/>
      </p:ext>
    </p:extLst>
  </p:cSld>
  <p:clrMapOvr>
    <a:masterClrMapping/>
  </p:clrMapOvr>
  <p:transition xmlns:p14="http://schemas.microsoft.com/office/powerpoint/2010/main"/>
</p:sldLayout>
</file>

<file path=ppt/slideLayouts/slideLayout1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75617" y="2144316"/>
            <a:ext cx="2748558" cy="2397324"/>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981325" y="2144316"/>
            <a:ext cx="2748558" cy="2397324"/>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29966539"/>
      </p:ext>
    </p:extLst>
  </p:cSld>
  <p:clrMapOvr>
    <a:masterClrMapping/>
  </p:clrMapOvr>
  <p:transition xmlns:p14="http://schemas.microsoft.com/office/powerpoint/2010/main"/>
</p:sldLayout>
</file>

<file path=ppt/slideLayouts/slideLayout1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56224092"/>
      </p:ext>
    </p:extLst>
  </p:cSld>
  <p:clrMapOvr>
    <a:masterClrMapping/>
  </p:clrMapOvr>
  <p:transition xmlns:p14="http://schemas.microsoft.com/office/powerpoint/2010/main"/>
</p:sldLayout>
</file>

<file path=ppt/slideLayouts/slideLayout1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97375755"/>
      </p:ext>
    </p:extLst>
  </p:cSld>
  <p:clrMapOvr>
    <a:masterClrMapping/>
  </p:clrMapOvr>
  <p:transition xmlns:p14="http://schemas.microsoft.com/office/powerpoint/2010/main"/>
</p:sldLayout>
</file>

<file path=ppt/slideLayouts/slideLayout1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0927730"/>
      </p:ext>
    </p:extLst>
  </p:cSld>
  <p:clrMapOvr>
    <a:masterClrMapping/>
  </p:clrMapOvr>
  <p:transition xmlns:p14="http://schemas.microsoft.com/office/powerpoint/2010/main"/>
</p:sldLayout>
</file>

<file path=ppt/slideLayouts/slideLayout1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4170523888"/>
      </p:ext>
    </p:extLst>
  </p:cSld>
  <p:clrMapOvr>
    <a:masterClrMapping/>
  </p:clrMapOvr>
  <p:transition xmlns:p14="http://schemas.microsoft.com/office/powerpoint/2010/main"/>
</p:sldLayout>
</file>

<file path=ppt/slideLayouts/slideLayout1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975245851"/>
      </p:ext>
    </p:extLst>
  </p:cSld>
  <p:clrMapOvr>
    <a:masterClrMapping/>
  </p:clrMapOvr>
  <p:transition xmlns:p14="http://schemas.microsoft.com/office/powerpoint/2010/main"/>
</p:sldLayout>
</file>

<file path=ppt/slideLayouts/slideLayout1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79939726"/>
      </p:ext>
    </p:extLst>
  </p:cSld>
  <p:clrMapOvr>
    <a:masterClrMapping/>
  </p:clrMapOvr>
  <p:transition xmlns:p14="http://schemas.microsoft.com/office/powerpoint/2010/main"/>
</p:sldLayout>
</file>

<file path=ppt/slideLayouts/slideLayout1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341616" y="1676995"/>
            <a:ext cx="1388269" cy="2864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75620" y="1676995"/>
            <a:ext cx="4108847" cy="2864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71644774"/>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6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49700" y="742950"/>
            <a:ext cx="4889500" cy="3657600"/>
          </a:xfrm>
        </p:spPr>
        <p:txBody>
          <a:bodyPr/>
          <a:lstStyle>
            <a:lvl1pPr algn="l">
              <a:defRPr b="0" i="0">
                <a:solidFill>
                  <a:srgbClr val="3186C7"/>
                </a:solidFill>
                <a:latin typeface="Helvetica Light"/>
                <a:cs typeface="Helvetica Light"/>
              </a:defRPr>
            </a:lvl1pPr>
          </a:lstStyle>
          <a:p>
            <a:r>
              <a:rPr lang="en-US" dirty="0" smtClean="0"/>
              <a:t>Title Goes Here</a:t>
            </a:r>
            <a:endParaRPr lang="en-US" dirty="0"/>
          </a:p>
        </p:txBody>
      </p:sp>
      <p:cxnSp>
        <p:nvCxnSpPr>
          <p:cNvPr id="8" name="Straight Connector 7"/>
          <p:cNvCxnSpPr/>
          <p:nvPr/>
        </p:nvCxnSpPr>
        <p:spPr>
          <a:xfrm>
            <a:off x="3594100" y="742950"/>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5" name="Picture Placeholder 4"/>
          <p:cNvSpPr>
            <a:spLocks noGrp="1"/>
          </p:cNvSpPr>
          <p:nvPr>
            <p:ph type="pic" sz="quarter" idx="10"/>
          </p:nvPr>
        </p:nvSpPr>
        <p:spPr>
          <a:xfrm>
            <a:off x="673100" y="1349375"/>
            <a:ext cx="2444750" cy="2444750"/>
          </a:xfrm>
        </p:spPr>
        <p:txBody>
          <a:bodyPr/>
          <a:lstStyle/>
          <a:p>
            <a:r>
              <a:rPr lang="en-US" smtClean="0"/>
              <a:t>Click icon to add picture</a:t>
            </a:r>
            <a:endParaRPr lang="en-US" dirty="0"/>
          </a:p>
        </p:txBody>
      </p:sp>
    </p:spTree>
    <p:extLst>
      <p:ext uri="{BB962C8B-B14F-4D97-AF65-F5344CB8AC3E}">
        <p14:creationId xmlns:p14="http://schemas.microsoft.com/office/powerpoint/2010/main" val="3794332467"/>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601C75-6E3A-0C43-AC78-5185600B4E67}" type="datetimeFigureOut">
              <a:rPr lang="en-US" smtClean="0"/>
              <a:t>12/5/15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879949975"/>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52432522"/>
      </p:ext>
    </p:extLst>
  </p:cSld>
  <p:clrMapOvr>
    <a:masterClrMapping/>
  </p:clrMapOvr>
  <p:transition xmlns:p14="http://schemas.microsoft.com/office/powerpoint/2010/main"/>
</p:sldLayout>
</file>

<file path=ppt/slideLayouts/slideLayout2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91984213"/>
      </p:ext>
    </p:extLst>
  </p:cSld>
  <p:clrMapOvr>
    <a:masterClrMapping/>
  </p:clrMapOvr>
  <p:transition xmlns:p14="http://schemas.microsoft.com/office/powerpoint/2010/main"/>
</p:sldLayout>
</file>

<file path=ppt/slideLayouts/slideLayout2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758311000"/>
      </p:ext>
    </p:extLst>
  </p:cSld>
  <p:clrMapOvr>
    <a:masterClrMapping/>
  </p:clrMapOvr>
  <p:transition xmlns:p14="http://schemas.microsoft.com/office/powerpoint/2010/main"/>
</p:sldLayout>
</file>

<file path=ppt/slideLayouts/slideLayout2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42964" y="1028106"/>
            <a:ext cx="3700463" cy="406241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028106"/>
            <a:ext cx="3700463" cy="406241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57537027"/>
      </p:ext>
    </p:extLst>
  </p:cSld>
  <p:clrMapOvr>
    <a:masterClrMapping/>
  </p:clrMapOvr>
  <p:transition xmlns:p14="http://schemas.microsoft.com/office/powerpoint/2010/main"/>
</p:sldLayout>
</file>

<file path=ppt/slideLayouts/slideLayout2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0884608"/>
      </p:ext>
    </p:extLst>
  </p:cSld>
  <p:clrMapOvr>
    <a:masterClrMapping/>
  </p:clrMapOvr>
  <p:transition xmlns:p14="http://schemas.microsoft.com/office/powerpoint/2010/main"/>
</p:sldLayout>
</file>

<file path=ppt/slideLayouts/slideLayout2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69623234"/>
      </p:ext>
    </p:extLst>
  </p:cSld>
  <p:clrMapOvr>
    <a:masterClrMapping/>
  </p:clrMapOvr>
  <p:transition xmlns:p14="http://schemas.microsoft.com/office/powerpoint/2010/main"/>
</p:sldLayout>
</file>

<file path=ppt/slideLayouts/slideLayout2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782228"/>
      </p:ext>
    </p:extLst>
  </p:cSld>
  <p:clrMapOvr>
    <a:masterClrMapping/>
  </p:clrMapOvr>
  <p:transition xmlns:p14="http://schemas.microsoft.com/office/powerpoint/2010/main"/>
</p:sldLayout>
</file>

<file path=ppt/slideLayouts/slideLayout2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917045295"/>
      </p:ext>
    </p:extLst>
  </p:cSld>
  <p:clrMapOvr>
    <a:masterClrMapping/>
  </p:clrMapOvr>
  <p:transition xmlns:p14="http://schemas.microsoft.com/office/powerpoint/2010/main"/>
</p:sldLayout>
</file>

<file path=ppt/slideLayouts/slideLayout2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302244359"/>
      </p:ext>
    </p:extLst>
  </p:cSld>
  <p:clrMapOvr>
    <a:masterClrMapping/>
  </p:clrMapOvr>
  <p:transition xmlns:p14="http://schemas.microsoft.com/office/powerpoint/2010/main"/>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48248874"/>
      </p:ext>
    </p:extLst>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601C75-6E3A-0C43-AC78-5185600B4E67}" type="datetimeFigureOut">
              <a:rPr lang="en-US" smtClean="0"/>
              <a:t>12/5/15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964242432"/>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0025"/>
            <a:ext cx="2057400" cy="489049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0025"/>
            <a:ext cx="6115050" cy="489049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96830940"/>
      </p:ext>
    </p:extLst>
  </p:cSld>
  <p:clrMapOvr>
    <a:masterClrMapping/>
  </p:clrMapOvr>
  <p:transition xmlns:p14="http://schemas.microsoft.com/office/powerpoint/2010/main"/>
</p:sldLayout>
</file>

<file path=ppt/slideLayouts/slideLayout2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257706104"/>
      </p:ext>
    </p:extLst>
  </p:cSld>
  <p:clrMapOvr>
    <a:masterClrMapping/>
  </p:clrMapOvr>
  <p:transition xmlns:p14="http://schemas.microsoft.com/office/powerpoint/2010/main"/>
</p:sldLayout>
</file>

<file path=ppt/slideLayouts/slideLayout2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65735334"/>
      </p:ext>
    </p:extLst>
  </p:cSld>
  <p:clrMapOvr>
    <a:masterClrMapping/>
  </p:clrMapOvr>
  <p:transition xmlns:p14="http://schemas.microsoft.com/office/powerpoint/2010/main"/>
</p:sldLayout>
</file>

<file path=ppt/slideLayouts/slideLayout2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365547569"/>
      </p:ext>
    </p:extLst>
  </p:cSld>
  <p:clrMapOvr>
    <a:masterClrMapping/>
  </p:clrMapOvr>
  <p:transition xmlns:p14="http://schemas.microsoft.com/office/powerpoint/2010/main"/>
</p:sldLayout>
</file>

<file path=ppt/slideLayouts/slideLayout2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90602" y="985837"/>
            <a:ext cx="3864769" cy="38623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12521" y="985837"/>
            <a:ext cx="3864769" cy="38623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41975405"/>
      </p:ext>
    </p:extLst>
  </p:cSld>
  <p:clrMapOvr>
    <a:masterClrMapping/>
  </p:clrMapOvr>
  <p:transition xmlns:p14="http://schemas.microsoft.com/office/powerpoint/2010/main"/>
</p:sldLayout>
</file>

<file path=ppt/slideLayouts/slideLayout2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79957291"/>
      </p:ext>
    </p:extLst>
  </p:cSld>
  <p:clrMapOvr>
    <a:masterClrMapping/>
  </p:clrMapOvr>
  <p:transition xmlns:p14="http://schemas.microsoft.com/office/powerpoint/2010/main"/>
</p:sldLayout>
</file>

<file path=ppt/slideLayouts/slideLayout2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42897191"/>
      </p:ext>
    </p:extLst>
  </p:cSld>
  <p:clrMapOvr>
    <a:masterClrMapping/>
  </p:clrMapOvr>
  <p:transition xmlns:p14="http://schemas.microsoft.com/office/powerpoint/2010/main"/>
</p:sldLayout>
</file>

<file path=ppt/slideLayouts/slideLayout2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433906"/>
      </p:ext>
    </p:extLst>
  </p:cSld>
  <p:clrMapOvr>
    <a:masterClrMapping/>
  </p:clrMapOvr>
  <p:transition xmlns:p14="http://schemas.microsoft.com/office/powerpoint/2010/main"/>
</p:sldLayout>
</file>

<file path=ppt/slideLayouts/slideLayout2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752166068"/>
      </p:ext>
    </p:extLst>
  </p:cSld>
  <p:clrMapOvr>
    <a:masterClrMapping/>
  </p:clrMapOvr>
  <p:transition xmlns:p14="http://schemas.microsoft.com/office/powerpoint/2010/main"/>
</p:sldLayout>
</file>

<file path=ppt/slideLayouts/slideLayout2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onsolas"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0511992"/>
      </p:ext>
    </p:extLst>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601C75-6E3A-0C43-AC78-5185600B4E67}" type="datetimeFigureOut">
              <a:rPr lang="en-US" smtClean="0"/>
              <a:t>12/5/15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2691868674"/>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39611363"/>
      </p:ext>
    </p:extLst>
  </p:cSld>
  <p:clrMapOvr>
    <a:masterClrMapping/>
  </p:clrMapOvr>
  <p:transition xmlns:p14="http://schemas.microsoft.com/office/powerpoint/2010/main"/>
</p:sldLayout>
</file>

<file path=ppt/slideLayouts/slideLayout2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266" y="206575"/>
            <a:ext cx="2080022" cy="464165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575"/>
            <a:ext cx="6182916" cy="464165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52730697"/>
      </p:ext>
    </p:extLst>
  </p:cSld>
  <p:clrMapOvr>
    <a:masterClrMapping/>
  </p:clrMapOvr>
  <p:transition xmlns:p14="http://schemas.microsoft.com/office/powerpoint/2010/main"/>
</p:sldLayout>
</file>

<file path=ppt/slideLayouts/slideLayout2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081721931"/>
      </p:ext>
    </p:extLst>
  </p:cSld>
  <p:clrMapOvr>
    <a:masterClrMapping/>
  </p:clrMapOvr>
  <p:transition xmlns:p14="http://schemas.microsoft.com/office/powerpoint/2010/main"/>
</p:sldLayout>
</file>

<file path=ppt/slideLayouts/slideLayout2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54488859"/>
      </p:ext>
    </p:extLst>
  </p:cSld>
  <p:clrMapOvr>
    <a:masterClrMapping/>
  </p:clrMapOvr>
  <p:transition xmlns:p14="http://schemas.microsoft.com/office/powerpoint/2010/main"/>
</p:sldLayout>
</file>

<file path=ppt/slideLayouts/slideLayout2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231897910"/>
      </p:ext>
    </p:extLst>
  </p:cSld>
  <p:clrMapOvr>
    <a:masterClrMapping/>
  </p:clrMapOvr>
  <p:transition xmlns:p14="http://schemas.microsoft.com/office/powerpoint/2010/main"/>
</p:sldLayout>
</file>

<file path=ppt/slideLayouts/slideLayout2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66789" y="1000126"/>
            <a:ext cx="3864769" cy="38623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88708" y="1000126"/>
            <a:ext cx="3864769" cy="38623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05333950"/>
      </p:ext>
    </p:extLst>
  </p:cSld>
  <p:clrMapOvr>
    <a:masterClrMapping/>
  </p:clrMapOvr>
  <p:transition xmlns:p14="http://schemas.microsoft.com/office/powerpoint/2010/main"/>
</p:sldLayout>
</file>

<file path=ppt/slideLayouts/slideLayout2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67452884"/>
      </p:ext>
    </p:extLst>
  </p:cSld>
  <p:clrMapOvr>
    <a:masterClrMapping/>
  </p:clrMapOvr>
  <p:transition xmlns:p14="http://schemas.microsoft.com/office/powerpoint/2010/main"/>
</p:sldLayout>
</file>

<file path=ppt/slideLayouts/slideLayout2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1817439"/>
      </p:ext>
    </p:extLst>
  </p:cSld>
  <p:clrMapOvr>
    <a:masterClrMapping/>
  </p:clrMapOvr>
  <p:transition xmlns:p14="http://schemas.microsoft.com/office/powerpoint/2010/main"/>
</p:sldLayout>
</file>

<file path=ppt/slideLayouts/slideLayout2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3744260"/>
      </p:ext>
    </p:extLst>
  </p:cSld>
  <p:clrMapOvr>
    <a:masterClrMapping/>
  </p:clrMapOvr>
  <p:transition xmlns:p14="http://schemas.microsoft.com/office/powerpoint/2010/main"/>
</p:sldLayout>
</file>

<file path=ppt/slideLayouts/slideLayout2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898460407"/>
      </p:ext>
    </p:extLst>
  </p:cSld>
  <p:clrMapOvr>
    <a:masterClrMapping/>
  </p:clrMapOvr>
  <p:transition xmlns:p14="http://schemas.microsoft.com/office/powerpoint/2010/mai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601C75-6E3A-0C43-AC78-5185600B4E67}" type="datetimeFigureOut">
              <a:rPr lang="en-US" smtClean="0"/>
              <a:t>12/5/15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722083277"/>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onsolas"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532602713"/>
      </p:ext>
    </p:extLst>
  </p:cSld>
  <p:clrMapOvr>
    <a:masterClrMapping/>
  </p:clrMapOvr>
  <p:transition xmlns:p14="http://schemas.microsoft.com/office/powerpoint/2010/main"/>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50062238"/>
      </p:ext>
    </p:extLst>
  </p:cSld>
  <p:clrMapOvr>
    <a:masterClrMapping/>
  </p:clrMapOvr>
  <p:transition xmlns:p14="http://schemas.microsoft.com/office/powerpoint/2010/main"/>
</p:sldLayout>
</file>

<file path=ppt/slideLayouts/slideLayout2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9408" y="206575"/>
            <a:ext cx="2074069" cy="465593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575"/>
            <a:ext cx="6165056" cy="465593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04450666"/>
      </p:ext>
    </p:extLst>
  </p:cSld>
  <p:clrMapOvr>
    <a:masterClrMapping/>
  </p:clrMapOvr>
  <p:transition xmlns:p14="http://schemas.microsoft.com/office/powerpoint/2010/main"/>
</p:sldLayout>
</file>

<file path=ppt/slideLayouts/slideLayout2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a:prstGeom prst="rect">
            <a:avLst/>
          </a:prstGeom>
        </p:spPr>
        <p:txBody>
          <a:bodyPr lIns="34290" tIns="17145" rIns="34290" bIns="17145"/>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30883518"/>
      </p:ext>
    </p:extLst>
  </p:cSld>
  <p:clrMapOvr>
    <a:masterClrMapping/>
  </p:clrMapOvr>
  <p:transition xmlns:p14="http://schemas.microsoft.com/office/powerpoint/2010/main"/>
</p:sldLayout>
</file>

<file path=ppt/slideLayouts/slideLayout2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44754222"/>
      </p:ext>
    </p:extLst>
  </p:cSld>
  <p:clrMapOvr>
    <a:masterClrMapping/>
  </p:clrMapOvr>
  <p:transition xmlns:p14="http://schemas.microsoft.com/office/powerpoint/2010/main"/>
</p:sldLayout>
</file>

<file path=ppt/slideLayouts/slideLayout2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a:prstGeom prst="rect">
            <a:avLst/>
          </a:prstGeom>
        </p:spPr>
        <p:txBody>
          <a:bodyPr lIns="34290" tIns="17145" rIns="34290" bIns="17145" anchor="t"/>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948701302"/>
      </p:ext>
    </p:extLst>
  </p:cSld>
  <p:clrMapOvr>
    <a:masterClrMapping/>
  </p:clrMapOvr>
  <p:transition xmlns:p14="http://schemas.microsoft.com/office/powerpoint/2010/main"/>
</p:sldLayout>
</file>

<file path=ppt/slideLayouts/slideLayout2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Content Placeholder 2"/>
          <p:cNvSpPr>
            <a:spLocks noGrp="1"/>
          </p:cNvSpPr>
          <p:nvPr>
            <p:ph sz="half" idx="1"/>
          </p:nvPr>
        </p:nvSpPr>
        <p:spPr>
          <a:xfrm>
            <a:off x="357188" y="1671638"/>
            <a:ext cx="4183856" cy="1724025"/>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98194" y="1671638"/>
            <a:ext cx="4183856" cy="1724025"/>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86762615"/>
      </p:ext>
    </p:extLst>
  </p:cSld>
  <p:clrMapOvr>
    <a:masterClrMapping/>
  </p:clrMapOvr>
  <p:transition xmlns:p14="http://schemas.microsoft.com/office/powerpoint/2010/main"/>
</p:sldLayout>
</file>

<file path=ppt/slideLayouts/slideLayout2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95243986"/>
      </p:ext>
    </p:extLst>
  </p:cSld>
  <p:clrMapOvr>
    <a:masterClrMapping/>
  </p:clrMapOvr>
  <p:transition xmlns:p14="http://schemas.microsoft.com/office/powerpoint/2010/main"/>
</p:sldLayout>
</file>

<file path=ppt/slideLayouts/slideLayout2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Tree>
    <p:extLst>
      <p:ext uri="{BB962C8B-B14F-4D97-AF65-F5344CB8AC3E}">
        <p14:creationId xmlns:p14="http://schemas.microsoft.com/office/powerpoint/2010/main" val="1377689351"/>
      </p:ext>
    </p:extLst>
  </p:cSld>
  <p:clrMapOvr>
    <a:masterClrMapping/>
  </p:clrMapOvr>
  <p:transition xmlns:p14="http://schemas.microsoft.com/office/powerpoint/2010/main"/>
</p:sldLayout>
</file>

<file path=ppt/slideLayouts/slideLayout2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0342489"/>
      </p:ext>
    </p:extLst>
  </p:cSld>
  <p:clrMapOvr>
    <a:masterClrMapping/>
  </p:clrMapOvr>
  <p:transition xmlns:p14="http://schemas.microsoft.com/office/powerpoint/2010/mai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440500106"/>
      </p:ext>
    </p:extLst>
  </p:cSld>
  <p:clrMapOvr>
    <a:masterClrMapping/>
  </p:clrMapOvr>
  <p:transition xmlns:p14="http://schemas.microsoft.com/office/powerpoint/2010/main"/>
</p:sldLayout>
</file>

<file path=ppt/slideLayouts/slideLayout2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a:prstGeom prst="rect">
            <a:avLst/>
          </a:prstGeom>
        </p:spPr>
        <p:txBody>
          <a:bodyPr lIns="34290" tIns="17145" rIns="34290" bIns="17145"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122168773"/>
      </p:ext>
    </p:extLst>
  </p:cSld>
  <p:clrMapOvr>
    <a:masterClrMapping/>
  </p:clrMapOvr>
  <p:transition xmlns:p14="http://schemas.microsoft.com/office/powerpoint/2010/main"/>
</p:sldLayout>
</file>

<file path=ppt/slideLayouts/slideLayout2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a:prstGeom prst="rect">
            <a:avLst/>
          </a:prstGeom>
        </p:spPr>
        <p:txBody>
          <a:bodyPr lIns="34290" tIns="17145" rIns="34290" bIns="17145"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456527850"/>
      </p:ext>
    </p:extLst>
  </p:cSld>
  <p:clrMapOvr>
    <a:masterClrMapping/>
  </p:clrMapOvr>
  <p:transition xmlns:p14="http://schemas.microsoft.com/office/powerpoint/2010/main"/>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45853564"/>
      </p:ext>
    </p:extLst>
  </p:cSld>
  <p:clrMapOvr>
    <a:masterClrMapping/>
  </p:clrMapOvr>
  <p:transition xmlns:p14="http://schemas.microsoft.com/office/powerpoint/2010/main"/>
</p:sldLayout>
</file>

<file path=ppt/slideLayouts/slideLayout2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5834" y="205979"/>
            <a:ext cx="2106216" cy="3189684"/>
          </a:xfrm>
          <a:prstGeom prst="rect">
            <a:avLst/>
          </a:prstGeom>
        </p:spPr>
        <p:txBody>
          <a:bodyPr vert="eaVert" lIns="34290" tIns="17145" rIns="34290" bIns="17145"/>
          <a:lstStyle/>
          <a:p>
            <a:r>
              <a:rPr lang="en-US" smtClean="0"/>
              <a:t>Click to edit Master title style</a:t>
            </a:r>
            <a:endParaRPr lang="en-US"/>
          </a:p>
        </p:txBody>
      </p:sp>
      <p:sp>
        <p:nvSpPr>
          <p:cNvPr id="3" name="Vertical Text Placeholder 2"/>
          <p:cNvSpPr>
            <a:spLocks noGrp="1"/>
          </p:cNvSpPr>
          <p:nvPr>
            <p:ph type="body" orient="vert" idx="1"/>
          </p:nvPr>
        </p:nvSpPr>
        <p:spPr>
          <a:xfrm>
            <a:off x="357190" y="205979"/>
            <a:ext cx="6261497" cy="318968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1196930"/>
      </p:ext>
    </p:extLst>
  </p:cSld>
  <p:clrMapOvr>
    <a:masterClrMapping/>
  </p:clrMapOvr>
  <p:transition xmlns:p14="http://schemas.microsoft.com/office/powerpoint/2010/main"/>
</p:sldLayout>
</file>

<file path=ppt/slideLayouts/slideLayout2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599055799"/>
      </p:ext>
    </p:extLst>
  </p:cSld>
  <p:clrMapOvr>
    <a:masterClrMapping/>
  </p:clrMapOvr>
  <p:transition xmlns:p14="http://schemas.microsoft.com/office/powerpoint/2010/main"/>
</p:sldLayout>
</file>

<file path=ppt/slideLayouts/slideLayout2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40055599"/>
      </p:ext>
    </p:extLst>
  </p:cSld>
  <p:clrMapOvr>
    <a:masterClrMapping/>
  </p:clrMapOvr>
  <p:transition xmlns:p14="http://schemas.microsoft.com/office/powerpoint/2010/main"/>
</p:sldLayout>
</file>

<file path=ppt/slideLayouts/slideLayout2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999697046"/>
      </p:ext>
    </p:extLst>
  </p:cSld>
  <p:clrMapOvr>
    <a:masterClrMapping/>
  </p:clrMapOvr>
  <p:transition xmlns:p14="http://schemas.microsoft.com/office/powerpoint/2010/main"/>
</p:sldLayout>
</file>

<file path=ppt/slideLayouts/slideLayout2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46777758"/>
      </p:ext>
    </p:extLst>
  </p:cSld>
  <p:clrMapOvr>
    <a:masterClrMapping/>
  </p:clrMapOvr>
  <p:transition xmlns:p14="http://schemas.microsoft.com/office/powerpoint/2010/main"/>
</p:sldLayout>
</file>

<file path=ppt/slideLayouts/slideLayout2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63712887"/>
      </p:ext>
    </p:extLst>
  </p:cSld>
  <p:clrMapOvr>
    <a:masterClrMapping/>
  </p:clrMapOvr>
  <p:transition xmlns:p14="http://schemas.microsoft.com/office/powerpoint/2010/main"/>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47896565"/>
      </p:ext>
    </p:extLst>
  </p:cSld>
  <p:clrMapOvr>
    <a:masterClrMapping/>
  </p:clrMapOvr>
  <p:transition xmlns:p14="http://schemas.microsoft.com/office/powerpoint/2010/mai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58046446"/>
      </p:ext>
    </p:extLst>
  </p:cSld>
  <p:clrMapOvr>
    <a:masterClrMapping/>
  </p:clrMapOvr>
  <p:transition xmlns:p14="http://schemas.microsoft.com/office/powerpoint/2010/main"/>
</p:sldLayout>
</file>

<file path=ppt/slideLayouts/slideLayout2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717692"/>
      </p:ext>
    </p:extLst>
  </p:cSld>
  <p:clrMapOvr>
    <a:masterClrMapping/>
  </p:clrMapOvr>
  <p:transition xmlns:p14="http://schemas.microsoft.com/office/powerpoint/2010/main"/>
</p:sldLayout>
</file>

<file path=ppt/slideLayouts/slideLayout2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475742915"/>
      </p:ext>
    </p:extLst>
  </p:cSld>
  <p:clrMapOvr>
    <a:masterClrMapping/>
  </p:clrMapOvr>
  <p:transition xmlns:p14="http://schemas.microsoft.com/office/powerpoint/2010/main"/>
</p:sldLayout>
</file>

<file path=ppt/slideLayouts/slideLayout2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alibri"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777510511"/>
      </p:ext>
    </p:extLst>
  </p:cSld>
  <p:clrMapOvr>
    <a:masterClrMapping/>
  </p:clrMapOvr>
  <p:transition xmlns:p14="http://schemas.microsoft.com/office/powerpoint/2010/main"/>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1774862"/>
      </p:ext>
    </p:extLst>
  </p:cSld>
  <p:clrMapOvr>
    <a:masterClrMapping/>
  </p:clrMapOvr>
  <p:transition xmlns:p14="http://schemas.microsoft.com/office/powerpoint/2010/main"/>
</p:sldLayout>
</file>

<file path=ppt/slideLayouts/slideLayout2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6359"/>
            <a:ext cx="2057400" cy="420826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386359"/>
            <a:ext cx="6115050" cy="4208264"/>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42766868"/>
      </p:ext>
    </p:extLst>
  </p:cSld>
  <p:clrMapOvr>
    <a:masterClrMapping/>
  </p:clrMapOvr>
  <p:transition xmlns:p14="http://schemas.microsoft.com/office/powerpoint/2010/main"/>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a:prstGeom prst="rect">
            <a:avLst/>
          </a:prstGeom>
        </p:spPr>
        <p:txBody>
          <a:bodyPr lIns="34290" tIns="17145" rIns="34290" bIns="17145"/>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264567146"/>
      </p:ext>
    </p:extLst>
  </p:cSld>
  <p:clrMapOvr>
    <a:masterClrMapping/>
  </p:clrMapOvr>
  <p:transition xmlns:p14="http://schemas.microsoft.com/office/powerpoint/2010/main"/>
</p:sldLayout>
</file>

<file path=ppt/slideLayouts/slideLayout2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58666600"/>
      </p:ext>
    </p:extLst>
  </p:cSld>
  <p:clrMapOvr>
    <a:masterClrMapping/>
  </p:clrMapOvr>
  <p:transition xmlns:p14="http://schemas.microsoft.com/office/powerpoint/2010/main"/>
</p:sldLayout>
</file>

<file path=ppt/slideLayouts/slideLayout2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a:prstGeom prst="rect">
            <a:avLst/>
          </a:prstGeom>
        </p:spPr>
        <p:txBody>
          <a:bodyPr lIns="34290" tIns="17145" rIns="34290" bIns="17145" anchor="t"/>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869282243"/>
      </p:ext>
    </p:extLst>
  </p:cSld>
  <p:clrMapOvr>
    <a:masterClrMapping/>
  </p:clrMapOvr>
  <p:transition xmlns:p14="http://schemas.microsoft.com/office/powerpoint/2010/main"/>
</p:sldLayout>
</file>

<file path=ppt/slideLayouts/slideLayout2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07109475"/>
      </p:ext>
    </p:extLst>
  </p:cSld>
  <p:clrMapOvr>
    <a:masterClrMapping/>
  </p:clrMapOvr>
  <p:transition xmlns:p14="http://schemas.microsoft.com/office/powerpoint/2010/main"/>
</p:sldLayout>
</file>

<file path=ppt/slideLayouts/slideLayout2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7456596"/>
      </p:ext>
    </p:extLst>
  </p:cSld>
  <p:clrMapOvr>
    <a:masterClrMapping/>
  </p:clrMapOvr>
  <p:transition xmlns:p14="http://schemas.microsoft.com/office/powerpoint/2010/main"/>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186263163"/>
      </p:ext>
    </p:extLst>
  </p:cSld>
  <p:clrMapOvr>
    <a:masterClrMapping/>
  </p:clrMapOvr>
  <p:transition xmlns:p14="http://schemas.microsoft.com/office/powerpoint/2010/main"/>
</p:sldLayout>
</file>

<file path=ppt/slideLayouts/slideLayout2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Tree>
    <p:extLst>
      <p:ext uri="{BB962C8B-B14F-4D97-AF65-F5344CB8AC3E}">
        <p14:creationId xmlns:p14="http://schemas.microsoft.com/office/powerpoint/2010/main" val="1186615014"/>
      </p:ext>
    </p:extLst>
  </p:cSld>
  <p:clrMapOvr>
    <a:masterClrMapping/>
  </p:clrMapOvr>
  <p:transition xmlns:p14="http://schemas.microsoft.com/office/powerpoint/2010/main"/>
</p:sldLayout>
</file>

<file path=ppt/slideLayouts/slideLayout2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8394771"/>
      </p:ext>
    </p:extLst>
  </p:cSld>
  <p:clrMapOvr>
    <a:masterClrMapping/>
  </p:clrMapOvr>
  <p:transition xmlns:p14="http://schemas.microsoft.com/office/powerpoint/2010/main"/>
</p:sldLayout>
</file>

<file path=ppt/slideLayouts/slideLayout2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a:prstGeom prst="rect">
            <a:avLst/>
          </a:prstGeom>
        </p:spPr>
        <p:txBody>
          <a:bodyPr lIns="34290" tIns="17145" rIns="34290" bIns="17145"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840288580"/>
      </p:ext>
    </p:extLst>
  </p:cSld>
  <p:clrMapOvr>
    <a:masterClrMapping/>
  </p:clrMapOvr>
  <p:transition xmlns:p14="http://schemas.microsoft.com/office/powerpoint/2010/main"/>
</p:sldLayout>
</file>

<file path=ppt/slideLayouts/slideLayout2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a:prstGeom prst="rect">
            <a:avLst/>
          </a:prstGeom>
        </p:spPr>
        <p:txBody>
          <a:bodyPr lIns="34290" tIns="17145" rIns="34290" bIns="17145"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alibri"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458025892"/>
      </p:ext>
    </p:extLst>
  </p:cSld>
  <p:clrMapOvr>
    <a:masterClrMapping/>
  </p:clrMapOvr>
  <p:transition xmlns:p14="http://schemas.microsoft.com/office/powerpoint/2010/main"/>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88670803"/>
      </p:ext>
    </p:extLst>
  </p:cSld>
  <p:clrMapOvr>
    <a:masterClrMapping/>
  </p:clrMapOvr>
  <p:transition xmlns:p14="http://schemas.microsoft.com/office/powerpoint/2010/main"/>
</p:sldLayout>
</file>

<file path=ppt/slideLayouts/slideLayout2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lIns="34290" tIns="17145" rIns="34290" bIns="17145"/>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115050" cy="4388644"/>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39547728"/>
      </p:ext>
    </p:extLst>
  </p:cSld>
  <p:clrMapOvr>
    <a:masterClrMapping/>
  </p:clrMapOvr>
  <p:transition xmlns:p14="http://schemas.microsoft.com/office/powerpoint/2010/main"/>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581598014"/>
      </p:ext>
    </p:extLst>
  </p:cSld>
  <p:clrMapOvr>
    <a:masterClrMapping/>
  </p:clrMapOvr>
  <p:transition xmlns:p14="http://schemas.microsoft.com/office/powerpoint/2010/main"/>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88600615"/>
      </p:ext>
    </p:extLst>
  </p:cSld>
  <p:clrMapOvr>
    <a:masterClrMapping/>
  </p:clrMapOvr>
  <p:transition xmlns:p14="http://schemas.microsoft.com/office/powerpoint/2010/main"/>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501497816"/>
      </p:ext>
    </p:extLst>
  </p:cSld>
  <p:clrMapOvr>
    <a:masterClrMapping/>
  </p:clrMapOvr>
  <p:transition xmlns:p14="http://schemas.microsoft.com/office/powerpoint/2010/main"/>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22536987"/>
      </p:ext>
    </p:extLst>
  </p:cSld>
  <p:clrMapOvr>
    <a:masterClrMapping/>
  </p:clrMapOvr>
  <p:transition xmlns:p14="http://schemas.microsoft.com/office/powerpoint/2010/mai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42964" y="1028106"/>
            <a:ext cx="3700463" cy="39766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028106"/>
            <a:ext cx="3700463" cy="39766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47065327"/>
      </p:ext>
    </p:extLst>
  </p:cSld>
  <p:clrMapOvr>
    <a:masterClrMapping/>
  </p:clrMapOvr>
  <p:transition xmlns:p14="http://schemas.microsoft.com/office/powerpoint/2010/main"/>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41774055"/>
      </p:ext>
    </p:extLst>
  </p:cSld>
  <p:clrMapOvr>
    <a:masterClrMapping/>
  </p:clrMapOvr>
  <p:transition xmlns:p14="http://schemas.microsoft.com/office/powerpoint/2010/main"/>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25104535"/>
      </p:ext>
    </p:extLst>
  </p:cSld>
  <p:clrMapOvr>
    <a:masterClrMapping/>
  </p:clrMapOvr>
  <p:transition xmlns:p14="http://schemas.microsoft.com/office/powerpoint/2010/main"/>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360660"/>
      </p:ext>
    </p:extLst>
  </p:cSld>
  <p:clrMapOvr>
    <a:masterClrMapping/>
  </p:clrMapOvr>
  <p:transition xmlns:p14="http://schemas.microsoft.com/office/powerpoint/2010/main"/>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024177429"/>
      </p:ext>
    </p:extLst>
  </p:cSld>
  <p:clrMapOvr>
    <a:masterClrMapping/>
  </p:clrMapOvr>
  <p:transition xmlns:p14="http://schemas.microsoft.com/office/powerpoint/2010/main"/>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alibri"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769537756"/>
      </p:ext>
    </p:extLst>
  </p:cSld>
  <p:clrMapOvr>
    <a:masterClrMapping/>
  </p:clrMapOvr>
  <p:transition xmlns:p14="http://schemas.microsoft.com/office/powerpoint/2010/main"/>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73150914"/>
      </p:ext>
    </p:extLst>
  </p:cSld>
  <p:clrMapOvr>
    <a:masterClrMapping/>
  </p:clrMapOvr>
  <p:transition xmlns:p14="http://schemas.microsoft.com/office/powerpoint/2010/main"/>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859037"/>
            <a:ext cx="2286000" cy="373558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0" y="859037"/>
            <a:ext cx="6800850" cy="3735586"/>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70740178"/>
      </p:ext>
    </p:extLst>
  </p:cSld>
  <p:clrMapOvr>
    <a:masterClrMapping/>
  </p:clrMapOvr>
  <p:transition xmlns:p14="http://schemas.microsoft.com/office/powerpoint/2010/main"/>
</p:sldLayout>
</file>

<file path=ppt/slideLayouts/slideLayout2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891200497"/>
      </p:ext>
    </p:extLst>
  </p:cSld>
  <p:clrMapOvr>
    <a:masterClrMapping/>
  </p:clrMapOvr>
  <p:transition xmlns:p14="http://schemas.microsoft.com/office/powerpoint/2010/main"/>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59101756"/>
      </p:ext>
    </p:extLst>
  </p:cSld>
  <p:clrMapOvr>
    <a:masterClrMapping/>
  </p:clrMapOvr>
  <p:transition xmlns:p14="http://schemas.microsoft.com/office/powerpoint/2010/main"/>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298783156"/>
      </p:ext>
    </p:extLst>
  </p:cSld>
  <p:clrMapOvr>
    <a:masterClrMapping/>
  </p:clrMapOvr>
  <p:transition xmlns:p14="http://schemas.microsoft.com/office/powerpoint/2010/main"/>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12085092"/>
      </p:ext>
    </p:extLst>
  </p:cSld>
  <p:clrMapOvr>
    <a:masterClrMapping/>
  </p:clrMapOvr>
  <p:transition xmlns:p14="http://schemas.microsoft.com/office/powerpoint/2010/main"/>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96855514"/>
      </p:ext>
    </p:extLst>
  </p:cSld>
  <p:clrMapOvr>
    <a:masterClrMapping/>
  </p:clrMapOvr>
  <p:transition xmlns:p14="http://schemas.microsoft.com/office/powerpoint/2010/main"/>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39676995"/>
      </p:ext>
    </p:extLst>
  </p:cSld>
  <p:clrMapOvr>
    <a:masterClrMapping/>
  </p:clrMapOvr>
  <p:transition xmlns:p14="http://schemas.microsoft.com/office/powerpoint/2010/main"/>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99903446"/>
      </p:ext>
    </p:extLst>
  </p:cSld>
  <p:clrMapOvr>
    <a:masterClrMapping/>
  </p:clrMapOvr>
  <p:transition xmlns:p14="http://schemas.microsoft.com/office/powerpoint/2010/main"/>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8046864"/>
      </p:ext>
    </p:extLst>
  </p:cSld>
  <p:clrMapOvr>
    <a:masterClrMapping/>
  </p:clrMapOvr>
  <p:transition xmlns:p14="http://schemas.microsoft.com/office/powerpoint/2010/main"/>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232555352"/>
      </p:ext>
    </p:extLst>
  </p:cSld>
  <p:clrMapOvr>
    <a:masterClrMapping/>
  </p:clrMapOvr>
  <p:transition xmlns:p14="http://schemas.microsoft.com/office/powerpoint/2010/main"/>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alibri"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765760651"/>
      </p:ext>
    </p:extLst>
  </p:cSld>
  <p:clrMapOvr>
    <a:masterClrMapping/>
  </p:clrMapOvr>
  <p:transition xmlns:p14="http://schemas.microsoft.com/office/powerpoint/2010/main"/>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94043635"/>
      </p:ext>
    </p:extLst>
  </p:cSld>
  <p:clrMapOvr>
    <a:masterClrMapping/>
  </p:clrMapOvr>
  <p:transition xmlns:p14="http://schemas.microsoft.com/office/powerpoint/2010/main"/>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1200151"/>
            <a:ext cx="2286000" cy="339447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0" y="1200151"/>
            <a:ext cx="680085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48928855"/>
      </p:ext>
    </p:extLst>
  </p:cSld>
  <p:clrMapOvr>
    <a:masterClrMapping/>
  </p:clrMapOvr>
  <p:transition xmlns:p14="http://schemas.microsoft.com/office/powerpoint/2010/main"/>
</p:sldLayout>
</file>

<file path=ppt/slideLayouts/slideLayout2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1601C75-6E3A-0C43-AC78-5185600B4E67}" type="datetimeFigureOut">
              <a:rPr lang="en-US" smtClean="0"/>
              <a:t>12/5/15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3275028422"/>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601C75-6E3A-0C43-AC78-5185600B4E67}" type="datetimeFigureOut">
              <a:rPr lang="en-US" smtClean="0"/>
              <a:t>12/5/15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26563973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82231417"/>
      </p:ext>
    </p:extLst>
  </p:cSld>
  <p:clrMapOvr>
    <a:masterClrMapping/>
  </p:clrMapOvr>
  <p:transition xmlns:p14="http://schemas.microsoft.com/office/powerpoint/2010/main"/>
</p:sldLayout>
</file>

<file path=ppt/slideLayouts/slideLayout2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1601C75-6E3A-0C43-AC78-5185600B4E67}" type="datetimeFigureOut">
              <a:rPr lang="en-US" smtClean="0"/>
              <a:t>12/5/15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3511437180"/>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1601C75-6E3A-0C43-AC78-5185600B4E67}" type="datetimeFigureOut">
              <a:rPr lang="en-US" smtClean="0"/>
              <a:t>12/5/15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308395065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1601C75-6E3A-0C43-AC78-5185600B4E67}" type="datetimeFigureOut">
              <a:rPr lang="en-US" smtClean="0"/>
              <a:t>12/5/15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783722861"/>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1601C75-6E3A-0C43-AC78-5185600B4E67}" type="datetimeFigureOut">
              <a:rPr lang="en-US" smtClean="0"/>
              <a:t>12/5/15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578600081"/>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601C75-6E3A-0C43-AC78-5185600B4E67}" type="datetimeFigureOut">
              <a:rPr lang="en-US" smtClean="0"/>
              <a:t>12/5/15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838790599"/>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601C75-6E3A-0C43-AC78-5185600B4E67}" type="datetimeFigureOut">
              <a:rPr lang="en-US" smtClean="0"/>
              <a:t>12/5/15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217084517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601C75-6E3A-0C43-AC78-5185600B4E67}" type="datetimeFigureOut">
              <a:rPr lang="en-US" smtClean="0"/>
              <a:t>12/5/15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738718224"/>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601C75-6E3A-0C43-AC78-5185600B4E67}" type="datetimeFigureOut">
              <a:rPr lang="en-US" smtClean="0"/>
              <a:t>12/5/15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751644511"/>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601C75-6E3A-0C43-AC78-5185600B4E67}" type="datetimeFigureOut">
              <a:rPr lang="en-US" smtClean="0"/>
              <a:t>12/5/15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479847254"/>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74740083"/>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901700" y="742950"/>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hasCustomPrompt="1"/>
          </p:nvPr>
        </p:nvSpPr>
        <p:spPr>
          <a:xfrm>
            <a:off x="1231900" y="742950"/>
            <a:ext cx="7531100" cy="3657600"/>
          </a:xfrm>
        </p:spPr>
        <p:txBody>
          <a:bodyPr/>
          <a:lstStyle>
            <a:lvl1pPr algn="l">
              <a:defRPr b="0" i="0">
                <a:solidFill>
                  <a:srgbClr val="3186C7"/>
                </a:solidFill>
                <a:latin typeface="Helvetica Light"/>
                <a:cs typeface="Helvetica Light"/>
              </a:defRPr>
            </a:lvl1pPr>
          </a:lstStyle>
          <a:p>
            <a:r>
              <a:rPr lang="en-US" dirty="0" smtClean="0"/>
              <a:t>Title Goes Here</a:t>
            </a:r>
            <a:endParaRPr lang="en-US" dirty="0"/>
          </a:p>
        </p:txBody>
      </p:sp>
    </p:spTree>
    <p:extLst>
      <p:ext uri="{BB962C8B-B14F-4D97-AF65-F5344CB8AC3E}">
        <p14:creationId xmlns:p14="http://schemas.microsoft.com/office/powerpoint/2010/main" val="1961550227"/>
      </p:ext>
    </p:extLst>
  </p:cSld>
  <p:clrMapOvr>
    <a:masterClrMapping/>
  </p:clrMapOvr>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4040138"/>
      </p:ext>
    </p:extLst>
  </p:cSld>
  <p:clrMapOvr>
    <a:masterClrMapping/>
  </p:clrMapOvr>
  <p:transition xmlns:p14="http://schemas.microsoft.com/office/powerpoint/2010/main"/>
</p:sldLayout>
</file>

<file path=ppt/slideLayouts/slideLayout3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32882088"/>
      </p:ext>
    </p:extLst>
  </p:cSld>
  <p:clrMapOvr>
    <a:masterClrMapping/>
  </p:clrMapOvr>
  <p:transition xmlns:p14="http://schemas.microsoft.com/office/powerpoint/2010/main"/>
</p:sldLayout>
</file>

<file path=ppt/slideLayouts/slideLayout3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584180508"/>
      </p:ext>
    </p:extLst>
  </p:cSld>
  <p:clrMapOvr>
    <a:masterClrMapping/>
  </p:clrMapOvr>
  <p:transition xmlns:p14="http://schemas.microsoft.com/office/powerpoint/2010/main"/>
</p:sldLayout>
</file>

<file path=ppt/slideLayouts/slideLayout3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42964" y="1028106"/>
            <a:ext cx="3700463" cy="39766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028106"/>
            <a:ext cx="3700463" cy="39766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49733659"/>
      </p:ext>
    </p:extLst>
  </p:cSld>
  <p:clrMapOvr>
    <a:masterClrMapping/>
  </p:clrMapOvr>
  <p:transition xmlns:p14="http://schemas.microsoft.com/office/powerpoint/2010/main"/>
</p:sldLayout>
</file>

<file path=ppt/slideLayouts/slideLayout3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56259137"/>
      </p:ext>
    </p:extLst>
  </p:cSld>
  <p:clrMapOvr>
    <a:masterClrMapping/>
  </p:clrMapOvr>
  <p:transition xmlns:p14="http://schemas.microsoft.com/office/powerpoint/2010/main"/>
</p:sldLayout>
</file>

<file path=ppt/slideLayouts/slideLayout3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55795882"/>
      </p:ext>
    </p:extLst>
  </p:cSld>
  <p:clrMapOvr>
    <a:masterClrMapping/>
  </p:clrMapOvr>
  <p:transition xmlns:p14="http://schemas.microsoft.com/office/powerpoint/2010/main"/>
</p:sldLayout>
</file>

<file path=ppt/slideLayouts/slideLayout3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099821"/>
      </p:ext>
    </p:extLst>
  </p:cSld>
  <p:clrMapOvr>
    <a:masterClrMapping/>
  </p:clrMapOvr>
  <p:transition xmlns:p14="http://schemas.microsoft.com/office/powerpoint/2010/main"/>
</p:sldLayout>
</file>

<file path=ppt/slideLayouts/slideLayout3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642161261"/>
      </p:ext>
    </p:extLst>
  </p:cSld>
  <p:clrMapOvr>
    <a:masterClrMapping/>
  </p:clrMapOvr>
  <p:transition xmlns:p14="http://schemas.microsoft.com/office/powerpoint/2010/main"/>
</p:sldLayout>
</file>

<file path=ppt/slideLayouts/slideLayout3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60308040"/>
      </p:ext>
    </p:extLst>
  </p:cSld>
  <p:clrMapOvr>
    <a:masterClrMapping/>
  </p:clrMapOvr>
  <p:transition xmlns:p14="http://schemas.microsoft.com/office/powerpoint/2010/main"/>
</p:sldLayout>
</file>

<file path=ppt/slideLayouts/slideLayout3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42219374"/>
      </p:ext>
    </p:extLst>
  </p:cSld>
  <p:clrMapOvr>
    <a:masterClrMapping/>
  </p:clrMapOvr>
  <p:transition xmlns:p14="http://schemas.microsoft.com/office/powerpoint/2010/main"/>
</p:sldLayout>
</file>

<file path=ppt/slideLayouts/slideLayout3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0026"/>
            <a:ext cx="2057400" cy="480476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0026"/>
            <a:ext cx="6115050" cy="480476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26185149"/>
      </p:ext>
    </p:extLst>
  </p:cSld>
  <p:clrMapOvr>
    <a:masterClrMapping/>
  </p:clrMapOvr>
  <p:transition xmlns:p14="http://schemas.microsoft.com/office/powerpoint/2010/main"/>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4077046738"/>
      </p:ext>
    </p:extLst>
  </p:cSld>
  <p:clrMapOvr>
    <a:masterClrMapping/>
  </p:clrMapOvr>
  <p:transition xmlns:p14="http://schemas.microsoft.com/office/powerpoint/2010/main"/>
</p:sldLayout>
</file>

<file path=ppt/slideLayouts/slideLayout3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829541579"/>
      </p:ext>
    </p:extLst>
  </p:cSld>
  <p:clrMapOvr>
    <a:masterClrMapping/>
  </p:clrMapOvr>
  <p:transition xmlns:p14="http://schemas.microsoft.com/office/powerpoint/2010/main"/>
</p:sldLayout>
</file>

<file path=ppt/slideLayouts/slideLayout3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65559570"/>
      </p:ext>
    </p:extLst>
  </p:cSld>
  <p:clrMapOvr>
    <a:masterClrMapping/>
  </p:clrMapOvr>
  <p:transition xmlns:p14="http://schemas.microsoft.com/office/powerpoint/2010/main"/>
</p:sldLayout>
</file>

<file path=ppt/slideLayouts/slideLayout3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744539912"/>
      </p:ext>
    </p:extLst>
  </p:cSld>
  <p:clrMapOvr>
    <a:masterClrMapping/>
  </p:clrMapOvr>
  <p:transition xmlns:p14="http://schemas.microsoft.com/office/powerpoint/2010/main"/>
</p:sldLayout>
</file>

<file path=ppt/slideLayouts/slideLayout3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08573731"/>
      </p:ext>
    </p:extLst>
  </p:cSld>
  <p:clrMapOvr>
    <a:masterClrMapping/>
  </p:clrMapOvr>
  <p:transition xmlns:p14="http://schemas.microsoft.com/office/powerpoint/2010/main"/>
</p:sldLayout>
</file>

<file path=ppt/slideLayouts/slideLayout3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03705827"/>
      </p:ext>
    </p:extLst>
  </p:cSld>
  <p:clrMapOvr>
    <a:masterClrMapping/>
  </p:clrMapOvr>
  <p:transition xmlns:p14="http://schemas.microsoft.com/office/powerpoint/2010/main"/>
</p:sldLayout>
</file>

<file path=ppt/slideLayouts/slideLayout3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07812453"/>
      </p:ext>
    </p:extLst>
  </p:cSld>
  <p:clrMapOvr>
    <a:masterClrMapping/>
  </p:clrMapOvr>
  <p:transition xmlns:p14="http://schemas.microsoft.com/office/powerpoint/2010/main"/>
</p:sldLayout>
</file>

<file path=ppt/slideLayouts/slideLayout3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8829208"/>
      </p:ext>
    </p:extLst>
  </p:cSld>
  <p:clrMapOvr>
    <a:masterClrMapping/>
  </p:clrMapOvr>
  <p:transition xmlns:p14="http://schemas.microsoft.com/office/powerpoint/2010/main"/>
</p:sldLayout>
</file>

<file path=ppt/slideLayouts/slideLayout3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142120170"/>
      </p:ext>
    </p:extLst>
  </p:cSld>
  <p:clrMapOvr>
    <a:masterClrMapping/>
  </p:clrMapOvr>
  <p:transition xmlns:p14="http://schemas.microsoft.com/office/powerpoint/2010/main"/>
</p:sldLayout>
</file>

<file path=ppt/slideLayouts/slideLayout3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alibri"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790738003"/>
      </p:ext>
    </p:extLst>
  </p:cSld>
  <p:clrMapOvr>
    <a:masterClrMapping/>
  </p:clrMapOvr>
  <p:transition xmlns:p14="http://schemas.microsoft.com/office/powerpoint/2010/main"/>
</p:sldLayout>
</file>

<file path=ppt/slideLayouts/slideLayout3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38579284"/>
      </p:ext>
    </p:extLst>
  </p:cSld>
  <p:clrMapOvr>
    <a:masterClrMapping/>
  </p:clrMapOvr>
  <p:transition xmlns:p14="http://schemas.microsoft.com/office/powerpoint/2010/mai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610338549"/>
      </p:ext>
    </p:extLst>
  </p:cSld>
  <p:clrMapOvr>
    <a:masterClrMapping/>
  </p:clrMapOvr>
  <p:transition xmlns:p14="http://schemas.microsoft.com/office/powerpoint/2010/main"/>
</p:sldLayout>
</file>

<file path=ppt/slideLayouts/slideLayout3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50236" y="1170385"/>
            <a:ext cx="2096691" cy="34242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58378" y="1170385"/>
            <a:ext cx="6234708" cy="3424238"/>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18445133"/>
      </p:ext>
    </p:extLst>
  </p:cSld>
  <p:clrMapOvr>
    <a:masterClrMapping/>
  </p:clrMapOvr>
  <p:transition xmlns:p14="http://schemas.microsoft.com/office/powerpoint/2010/main"/>
</p:sldLayout>
</file>

<file path=ppt/slideLayouts/slideLayout3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03424754"/>
      </p:ext>
    </p:extLst>
  </p:cSld>
  <p:clrMapOvr>
    <a:masterClrMapping/>
  </p:clrMapOvr>
  <p:transition xmlns:p14="http://schemas.microsoft.com/office/powerpoint/2010/main"/>
</p:sldLayout>
</file>

<file path=ppt/slideLayouts/slideLayout3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29098179"/>
      </p:ext>
    </p:extLst>
  </p:cSld>
  <p:clrMapOvr>
    <a:masterClrMapping/>
  </p:clrMapOvr>
  <p:transition xmlns:p14="http://schemas.microsoft.com/office/powerpoint/2010/main"/>
</p:sldLayout>
</file>

<file path=ppt/slideLayouts/slideLayout3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170478621"/>
      </p:ext>
    </p:extLst>
  </p:cSld>
  <p:clrMapOvr>
    <a:masterClrMapping/>
  </p:clrMapOvr>
  <p:transition xmlns:p14="http://schemas.microsoft.com/office/powerpoint/2010/main"/>
</p:sldLayout>
</file>

<file path=ppt/slideLayouts/slideLayout3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42964" y="1028106"/>
            <a:ext cx="3700463" cy="406241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028106"/>
            <a:ext cx="3700463" cy="406241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75790148"/>
      </p:ext>
    </p:extLst>
  </p:cSld>
  <p:clrMapOvr>
    <a:masterClrMapping/>
  </p:clrMapOvr>
  <p:transition xmlns:p14="http://schemas.microsoft.com/office/powerpoint/2010/main"/>
</p:sldLayout>
</file>

<file path=ppt/slideLayouts/slideLayout3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17946571"/>
      </p:ext>
    </p:extLst>
  </p:cSld>
  <p:clrMapOvr>
    <a:masterClrMapping/>
  </p:clrMapOvr>
  <p:transition xmlns:p14="http://schemas.microsoft.com/office/powerpoint/2010/main"/>
</p:sldLayout>
</file>

<file path=ppt/slideLayouts/slideLayout3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46688053"/>
      </p:ext>
    </p:extLst>
  </p:cSld>
  <p:clrMapOvr>
    <a:masterClrMapping/>
  </p:clrMapOvr>
  <p:transition xmlns:p14="http://schemas.microsoft.com/office/powerpoint/2010/main"/>
</p:sldLayout>
</file>

<file path=ppt/slideLayouts/slideLayout3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1922922"/>
      </p:ext>
    </p:extLst>
  </p:cSld>
  <p:clrMapOvr>
    <a:masterClrMapping/>
  </p:clrMapOvr>
  <p:transition xmlns:p14="http://schemas.microsoft.com/office/powerpoint/2010/main"/>
</p:sldLayout>
</file>

<file path=ppt/slideLayouts/slideLayout3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484808471"/>
      </p:ext>
    </p:extLst>
  </p:cSld>
  <p:clrMapOvr>
    <a:masterClrMapping/>
  </p:clrMapOvr>
  <p:transition xmlns:p14="http://schemas.microsoft.com/office/powerpoint/2010/main"/>
</p:sldLayout>
</file>

<file path=ppt/slideLayouts/slideLayout3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4155483630"/>
      </p:ext>
    </p:extLst>
  </p:cSld>
  <p:clrMapOvr>
    <a:masterClrMapping/>
  </p:clrMapOvr>
  <p:transition xmlns:p14="http://schemas.microsoft.com/office/powerpoint/2010/mai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84436424"/>
      </p:ext>
    </p:extLst>
  </p:cSld>
  <p:clrMapOvr>
    <a:masterClrMapping/>
  </p:clrMapOvr>
  <p:transition xmlns:p14="http://schemas.microsoft.com/office/powerpoint/2010/main"/>
</p:sldLayout>
</file>

<file path=ppt/slideLayouts/slideLayout3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60297991"/>
      </p:ext>
    </p:extLst>
  </p:cSld>
  <p:clrMapOvr>
    <a:masterClrMapping/>
  </p:clrMapOvr>
  <p:transition xmlns:p14="http://schemas.microsoft.com/office/powerpoint/2010/main"/>
</p:sldLayout>
</file>

<file path=ppt/slideLayouts/slideLayout3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0025"/>
            <a:ext cx="2057400" cy="489049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0025"/>
            <a:ext cx="6115050" cy="489049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02658364"/>
      </p:ext>
    </p:extLst>
  </p:cSld>
  <p:clrMapOvr>
    <a:masterClrMapping/>
  </p:clrMapOvr>
  <p:transition xmlns:p14="http://schemas.microsoft.com/office/powerpoint/2010/main"/>
</p:sldLayout>
</file>

<file path=ppt/slideLayouts/slideLayout3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036770553"/>
      </p:ext>
    </p:extLst>
  </p:cSld>
  <p:clrMapOvr>
    <a:masterClrMapping/>
  </p:clrMapOvr>
  <p:transition xmlns:p14="http://schemas.microsoft.com/office/powerpoint/2010/main"/>
</p:sldLayout>
</file>

<file path=ppt/slideLayouts/slideLayout3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68619345"/>
      </p:ext>
    </p:extLst>
  </p:cSld>
  <p:clrMapOvr>
    <a:masterClrMapping/>
  </p:clrMapOvr>
  <p:transition xmlns:p14="http://schemas.microsoft.com/office/powerpoint/2010/main"/>
</p:sldLayout>
</file>

<file path=ppt/slideLayouts/slideLayout3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011896511"/>
      </p:ext>
    </p:extLst>
  </p:cSld>
  <p:clrMapOvr>
    <a:masterClrMapping/>
  </p:clrMapOvr>
  <p:transition xmlns:p14="http://schemas.microsoft.com/office/powerpoint/2010/main"/>
</p:sldLayout>
</file>

<file path=ppt/slideLayouts/slideLayout3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62037" y="1447205"/>
            <a:ext cx="3481388" cy="3695700"/>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5" y="1447205"/>
            <a:ext cx="3481388" cy="3695700"/>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05185013"/>
      </p:ext>
    </p:extLst>
  </p:cSld>
  <p:clrMapOvr>
    <a:masterClrMapping/>
  </p:clrMapOvr>
  <p:transition xmlns:p14="http://schemas.microsoft.com/office/powerpoint/2010/main"/>
</p:sldLayout>
</file>

<file path=ppt/slideLayouts/slideLayout3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34021231"/>
      </p:ext>
    </p:extLst>
  </p:cSld>
  <p:clrMapOvr>
    <a:masterClrMapping/>
  </p:clrMapOvr>
  <p:transition xmlns:p14="http://schemas.microsoft.com/office/powerpoint/2010/main"/>
</p:sldLayout>
</file>

<file path=ppt/slideLayouts/slideLayout3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42401833"/>
      </p:ext>
    </p:extLst>
  </p:cSld>
  <p:clrMapOvr>
    <a:masterClrMapping/>
  </p:clrMapOvr>
  <p:transition xmlns:p14="http://schemas.microsoft.com/office/powerpoint/2010/main"/>
</p:sldLayout>
</file>

<file path=ppt/slideLayouts/slideLayout3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1467522"/>
      </p:ext>
    </p:extLst>
  </p:cSld>
  <p:clrMapOvr>
    <a:masterClrMapping/>
  </p:clrMapOvr>
  <p:transition xmlns:p14="http://schemas.microsoft.com/office/powerpoint/2010/main"/>
</p:sldLayout>
</file>

<file path=ppt/slideLayouts/slideLayout3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091286911"/>
      </p:ext>
    </p:extLst>
  </p:cSld>
  <p:clrMapOvr>
    <a:masterClrMapping/>
  </p:clrMapOvr>
  <p:transition xmlns:p14="http://schemas.microsoft.com/office/powerpoint/2010/mai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0026"/>
            <a:ext cx="2057400" cy="480476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0026"/>
            <a:ext cx="6115050" cy="480476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92384174"/>
      </p:ext>
    </p:extLst>
  </p:cSld>
  <p:clrMapOvr>
    <a:masterClrMapping/>
  </p:clrMapOvr>
  <p:transition xmlns:p14="http://schemas.microsoft.com/office/powerpoint/2010/main"/>
</p:sldLayout>
</file>

<file path=ppt/slideLayouts/slideLayout3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43152489"/>
      </p:ext>
    </p:extLst>
  </p:cSld>
  <p:clrMapOvr>
    <a:masterClrMapping/>
  </p:clrMapOvr>
  <p:transition xmlns:p14="http://schemas.microsoft.com/office/powerpoint/2010/main"/>
</p:sldLayout>
</file>

<file path=ppt/slideLayouts/slideLayout3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95652836"/>
      </p:ext>
    </p:extLst>
  </p:cSld>
  <p:clrMapOvr>
    <a:masterClrMapping/>
  </p:clrMapOvr>
  <p:transition xmlns:p14="http://schemas.microsoft.com/office/powerpoint/2010/main"/>
</p:sldLayout>
</file>

<file path=ppt/slideLayouts/slideLayout3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19126"/>
            <a:ext cx="2057400" cy="45237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619126"/>
            <a:ext cx="6115050" cy="45237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92670039"/>
      </p:ext>
    </p:extLst>
  </p:cSld>
  <p:clrMapOvr>
    <a:masterClrMapping/>
  </p:clrMapOvr>
  <p:transition xmlns:p14="http://schemas.microsoft.com/office/powerpoint/2010/main"/>
</p:sldLayout>
</file>

<file path=ppt/slideLayouts/slideLayout3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582367958"/>
      </p:ext>
    </p:extLst>
  </p:cSld>
  <p:clrMapOvr>
    <a:masterClrMapping/>
  </p:clrMapOvr>
  <p:transition xmlns:p14="http://schemas.microsoft.com/office/powerpoint/2010/main"/>
</p:sldLayout>
</file>

<file path=ppt/slideLayouts/slideLayout3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6496422"/>
      </p:ext>
    </p:extLst>
  </p:cSld>
  <p:clrMapOvr>
    <a:masterClrMapping/>
  </p:clrMapOvr>
  <p:transition xmlns:p14="http://schemas.microsoft.com/office/powerpoint/2010/main"/>
</p:sldLayout>
</file>

<file path=ppt/slideLayouts/slideLayout3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895789987"/>
      </p:ext>
    </p:extLst>
  </p:cSld>
  <p:clrMapOvr>
    <a:masterClrMapping/>
  </p:clrMapOvr>
  <p:transition xmlns:p14="http://schemas.microsoft.com/office/powerpoint/2010/main"/>
</p:sldLayout>
</file>

<file path=ppt/slideLayouts/slideLayout3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39669750"/>
      </p:ext>
    </p:extLst>
  </p:cSld>
  <p:clrMapOvr>
    <a:masterClrMapping/>
  </p:clrMapOvr>
  <p:transition xmlns:p14="http://schemas.microsoft.com/office/powerpoint/2010/main"/>
</p:sldLayout>
</file>

<file path=ppt/slideLayouts/slideLayout3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46540886"/>
      </p:ext>
    </p:extLst>
  </p:cSld>
  <p:clrMapOvr>
    <a:masterClrMapping/>
  </p:clrMapOvr>
  <p:transition xmlns:p14="http://schemas.microsoft.com/office/powerpoint/2010/main"/>
</p:sldLayout>
</file>

<file path=ppt/slideLayouts/slideLayout3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1325574"/>
      </p:ext>
    </p:extLst>
  </p:cSld>
  <p:clrMapOvr>
    <a:masterClrMapping/>
  </p:clrMapOvr>
  <p:transition xmlns:p14="http://schemas.microsoft.com/office/powerpoint/2010/main"/>
</p:sldLayout>
</file>

<file path=ppt/slideLayouts/slideLayout3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8368456"/>
      </p:ext>
    </p:extLst>
  </p:cSld>
  <p:clrMapOvr>
    <a:masterClrMapping/>
  </p:clrMapOvr>
  <p:transition xmlns:p14="http://schemas.microsoft.com/office/powerpoint/2010/mai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420236709"/>
      </p:ext>
    </p:extLst>
  </p:cSld>
  <p:clrMapOvr>
    <a:masterClrMapping/>
  </p:clrMapOvr>
  <p:transition xmlns:p14="http://schemas.microsoft.com/office/powerpoint/2010/main"/>
</p:sldLayout>
</file>

<file path=ppt/slideLayouts/slideLayout3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935782356"/>
      </p:ext>
    </p:extLst>
  </p:cSld>
  <p:clrMapOvr>
    <a:masterClrMapping/>
  </p:clrMapOvr>
  <p:transition xmlns:p14="http://schemas.microsoft.com/office/powerpoint/2010/main"/>
</p:sldLayout>
</file>

<file path=ppt/slideLayouts/slideLayout3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945236736"/>
      </p:ext>
    </p:extLst>
  </p:cSld>
  <p:clrMapOvr>
    <a:masterClrMapping/>
  </p:clrMapOvr>
  <p:transition xmlns:p14="http://schemas.microsoft.com/office/powerpoint/2010/main"/>
</p:sldLayout>
</file>

<file path=ppt/slideLayouts/slideLayout3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01747374"/>
      </p:ext>
    </p:extLst>
  </p:cSld>
  <p:clrMapOvr>
    <a:masterClrMapping/>
  </p:clrMapOvr>
  <p:transition xmlns:p14="http://schemas.microsoft.com/office/powerpoint/2010/main"/>
</p:sldLayout>
</file>

<file path=ppt/slideLayouts/slideLayout3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63129"/>
            <a:ext cx="2057400" cy="433149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63129"/>
            <a:ext cx="6115050" cy="4331494"/>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08283152"/>
      </p:ext>
    </p:extLst>
  </p:cSld>
  <p:clrMapOvr>
    <a:masterClrMapping/>
  </p:clrMapOvr>
  <p:transition xmlns:p14="http://schemas.microsoft.com/office/powerpoint/2010/main"/>
</p:sldLayout>
</file>

<file path=ppt/slideLayouts/slideLayout3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023172425"/>
      </p:ext>
    </p:extLst>
  </p:cSld>
  <p:clrMapOvr>
    <a:masterClrMapping/>
  </p:clrMapOvr>
  <p:transition xmlns:p14="http://schemas.microsoft.com/office/powerpoint/2010/main"/>
</p:sldLayout>
</file>

<file path=ppt/slideLayouts/slideLayout3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07450913"/>
      </p:ext>
    </p:extLst>
  </p:cSld>
  <p:clrMapOvr>
    <a:masterClrMapping/>
  </p:clrMapOvr>
  <p:transition xmlns:p14="http://schemas.microsoft.com/office/powerpoint/2010/main"/>
</p:sldLayout>
</file>

<file path=ppt/slideLayouts/slideLayout3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1988601774"/>
      </p:ext>
    </p:extLst>
  </p:cSld>
  <p:clrMapOvr>
    <a:masterClrMapping/>
  </p:clrMapOvr>
  <p:transition xmlns:p14="http://schemas.microsoft.com/office/powerpoint/2010/main"/>
</p:sldLayout>
</file>

<file path=ppt/slideLayouts/slideLayout3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93225967"/>
      </p:ext>
    </p:extLst>
  </p:cSld>
  <p:clrMapOvr>
    <a:masterClrMapping/>
  </p:clrMapOvr>
  <p:transition xmlns:p14="http://schemas.microsoft.com/office/powerpoint/2010/main"/>
</p:sldLayout>
</file>

<file path=ppt/slideLayouts/slideLayout3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61776303"/>
      </p:ext>
    </p:extLst>
  </p:cSld>
  <p:clrMapOvr>
    <a:masterClrMapping/>
  </p:clrMapOvr>
  <p:transition xmlns:p14="http://schemas.microsoft.com/office/powerpoint/2010/main"/>
</p:sldLayout>
</file>

<file path=ppt/slideLayouts/slideLayout3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47356578"/>
      </p:ext>
    </p:extLst>
  </p:cSld>
  <p:clrMapOvr>
    <a:masterClrMapping/>
  </p:clrMapOvr>
  <p:transition xmlns:p14="http://schemas.microsoft.com/office/powerpoint/2010/mai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26856086"/>
      </p:ext>
    </p:extLst>
  </p:cSld>
  <p:clrMapOvr>
    <a:masterClrMapping/>
  </p:clrMapOvr>
  <p:transition xmlns:p14="http://schemas.microsoft.com/office/powerpoint/2010/main"/>
</p:sldLayout>
</file>

<file path=ppt/slideLayouts/slideLayout3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2776830"/>
      </p:ext>
    </p:extLst>
  </p:cSld>
  <p:clrMapOvr>
    <a:masterClrMapping/>
  </p:clrMapOvr>
  <p:transition xmlns:p14="http://schemas.microsoft.com/office/powerpoint/2010/main"/>
</p:sldLayout>
</file>

<file path=ppt/slideLayouts/slideLayout3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784887428"/>
      </p:ext>
    </p:extLst>
  </p:cSld>
  <p:clrMapOvr>
    <a:masterClrMapping/>
  </p:clrMapOvr>
  <p:transition xmlns:p14="http://schemas.microsoft.com/office/powerpoint/2010/main"/>
</p:sldLayout>
</file>

<file path=ppt/slideLayouts/slideLayout3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66767703"/>
      </p:ext>
    </p:extLst>
  </p:cSld>
  <p:clrMapOvr>
    <a:masterClrMapping/>
  </p:clrMapOvr>
  <p:transition xmlns:p14="http://schemas.microsoft.com/office/powerpoint/2010/main"/>
</p:sldLayout>
</file>

<file path=ppt/slideLayouts/slideLayout3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72626254"/>
      </p:ext>
    </p:extLst>
  </p:cSld>
  <p:clrMapOvr>
    <a:masterClrMapping/>
  </p:clrMapOvr>
  <p:transition xmlns:p14="http://schemas.microsoft.com/office/powerpoint/2010/main"/>
</p:sldLayout>
</file>

<file path=ppt/slideLayouts/slideLayout3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2974" y="263129"/>
            <a:ext cx="2058591" cy="433149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63129"/>
            <a:ext cx="6118622" cy="4331494"/>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71843567"/>
      </p:ext>
    </p:extLst>
  </p:cSld>
  <p:clrMapOvr>
    <a:masterClrMapping/>
  </p:clrMapOvr>
  <p:transition xmlns:p14="http://schemas.microsoft.com/office/powerpoint/2010/main"/>
</p:sldLayout>
</file>

<file path=ppt/slideLayouts/slideLayout3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235297603"/>
      </p:ext>
    </p:extLst>
  </p:cSld>
  <p:clrMapOvr>
    <a:masterClrMapping/>
  </p:clrMapOvr>
  <p:transition xmlns:p14="http://schemas.microsoft.com/office/powerpoint/2010/main"/>
</p:sldLayout>
</file>

<file path=ppt/slideLayouts/slideLayout3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89081069"/>
      </p:ext>
    </p:extLst>
  </p:cSld>
  <p:clrMapOvr>
    <a:masterClrMapping/>
  </p:clrMapOvr>
  <p:transition xmlns:p14="http://schemas.microsoft.com/office/powerpoint/2010/main"/>
</p:sldLayout>
</file>

<file path=ppt/slideLayouts/slideLayout3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491602472"/>
      </p:ext>
    </p:extLst>
  </p:cSld>
  <p:clrMapOvr>
    <a:masterClrMapping/>
  </p:clrMapOvr>
  <p:transition xmlns:p14="http://schemas.microsoft.com/office/powerpoint/2010/main"/>
</p:sldLayout>
</file>

<file path=ppt/slideLayouts/slideLayout3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92807657"/>
      </p:ext>
    </p:extLst>
  </p:cSld>
  <p:clrMapOvr>
    <a:masterClrMapping/>
  </p:clrMapOvr>
  <p:transition xmlns:p14="http://schemas.microsoft.com/office/powerpoint/2010/main"/>
</p:sldLayout>
</file>

<file path=ppt/slideLayouts/slideLayout3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98017651"/>
      </p:ext>
    </p:extLst>
  </p:cSld>
  <p:clrMapOvr>
    <a:masterClrMapping/>
  </p:clrMapOvr>
  <p:transition xmlns:p14="http://schemas.microsoft.com/office/powerpoint/2010/main"/>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896796951"/>
      </p:ext>
    </p:extLst>
  </p:cSld>
  <p:clrMapOvr>
    <a:masterClrMapping/>
  </p:clrMapOvr>
  <p:transition xmlns:p14="http://schemas.microsoft.com/office/powerpoint/2010/main"/>
</p:sldLayout>
</file>

<file path=ppt/slideLayouts/slideLayout3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01151227"/>
      </p:ext>
    </p:extLst>
  </p:cSld>
  <p:clrMapOvr>
    <a:masterClrMapping/>
  </p:clrMapOvr>
  <p:transition xmlns:p14="http://schemas.microsoft.com/office/powerpoint/2010/main"/>
</p:sldLayout>
</file>

<file path=ppt/slideLayouts/slideLayout3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347821"/>
      </p:ext>
    </p:extLst>
  </p:cSld>
  <p:clrMapOvr>
    <a:masterClrMapping/>
  </p:clrMapOvr>
  <p:transition xmlns:p14="http://schemas.microsoft.com/office/powerpoint/2010/main"/>
</p:sldLayout>
</file>

<file path=ppt/slideLayouts/slideLayout3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793579457"/>
      </p:ext>
    </p:extLst>
  </p:cSld>
  <p:clrMapOvr>
    <a:masterClrMapping/>
  </p:clrMapOvr>
  <p:transition xmlns:p14="http://schemas.microsoft.com/office/powerpoint/2010/main"/>
</p:sldLayout>
</file>

<file path=ppt/slideLayouts/slideLayout3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717643048"/>
      </p:ext>
    </p:extLst>
  </p:cSld>
  <p:clrMapOvr>
    <a:masterClrMapping/>
  </p:clrMapOvr>
  <p:transition xmlns:p14="http://schemas.microsoft.com/office/powerpoint/2010/main"/>
</p:sldLayout>
</file>

<file path=ppt/slideLayouts/slideLayout3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95181794"/>
      </p:ext>
    </p:extLst>
  </p:cSld>
  <p:clrMapOvr>
    <a:masterClrMapping/>
  </p:clrMapOvr>
  <p:transition xmlns:p14="http://schemas.microsoft.com/office/powerpoint/2010/main"/>
</p:sldLayout>
</file>

<file path=ppt/slideLayouts/slideLayout3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58367"/>
            <a:ext cx="2057400" cy="433625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58367"/>
            <a:ext cx="6115050" cy="4336256"/>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50793454"/>
      </p:ext>
    </p:extLst>
  </p:cSld>
  <p:clrMapOvr>
    <a:masterClrMapping/>
  </p:clrMapOvr>
  <p:transition xmlns:p14="http://schemas.microsoft.com/office/powerpoint/2010/main"/>
</p:sldLayout>
</file>

<file path=ppt/slideLayouts/slideLayout37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402088709"/>
      </p:ext>
    </p:extLst>
  </p:cSld>
  <p:clrMapOvr>
    <a:masterClrMapping/>
  </p:clrMapOvr>
  <p:transition xmlns:p14="http://schemas.microsoft.com/office/powerpoint/2010/main"/>
</p:sldLayout>
</file>

<file path=ppt/slideLayouts/slideLayout3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39471864"/>
      </p:ext>
    </p:extLst>
  </p:cSld>
  <p:clrMapOvr>
    <a:masterClrMapping/>
  </p:clrMapOvr>
  <p:transition xmlns:p14="http://schemas.microsoft.com/office/powerpoint/2010/main"/>
</p:sldLayout>
</file>

<file path=ppt/slideLayouts/slideLayout37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32666282"/>
      </p:ext>
    </p:extLst>
  </p:cSld>
  <p:clrMapOvr>
    <a:masterClrMapping/>
  </p:clrMapOvr>
  <p:transition xmlns:p14="http://schemas.microsoft.com/office/powerpoint/2010/main"/>
</p:sldLayout>
</file>

<file path=ppt/slideLayouts/slideLayout3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67484596"/>
      </p:ext>
    </p:extLst>
  </p:cSld>
  <p:clrMapOvr>
    <a:masterClrMapping/>
  </p:clrMapOvr>
  <p:transition xmlns:p14="http://schemas.microsoft.com/office/powerpoint/2010/main"/>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17324943"/>
      </p:ext>
    </p:extLst>
  </p:cSld>
  <p:clrMapOvr>
    <a:masterClrMapping/>
  </p:clrMapOvr>
  <p:transition xmlns:p14="http://schemas.microsoft.com/office/powerpoint/2010/main"/>
</p:sldLayout>
</file>

<file path=ppt/slideLayouts/slideLayout3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89111531"/>
      </p:ext>
    </p:extLst>
  </p:cSld>
  <p:clrMapOvr>
    <a:masterClrMapping/>
  </p:clrMapOvr>
  <p:transition xmlns:p14="http://schemas.microsoft.com/office/powerpoint/2010/main"/>
</p:sldLayout>
</file>

<file path=ppt/slideLayouts/slideLayout3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01531505"/>
      </p:ext>
    </p:extLst>
  </p:cSld>
  <p:clrMapOvr>
    <a:masterClrMapping/>
  </p:clrMapOvr>
  <p:transition xmlns:p14="http://schemas.microsoft.com/office/powerpoint/2010/main"/>
</p:sldLayout>
</file>

<file path=ppt/slideLayouts/slideLayout3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504886"/>
      </p:ext>
    </p:extLst>
  </p:cSld>
  <p:clrMapOvr>
    <a:masterClrMapping/>
  </p:clrMapOvr>
  <p:transition xmlns:p14="http://schemas.microsoft.com/office/powerpoint/2010/main"/>
</p:sldLayout>
</file>

<file path=ppt/slideLayouts/slideLayout38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691038278"/>
      </p:ext>
    </p:extLst>
  </p:cSld>
  <p:clrMapOvr>
    <a:masterClrMapping/>
  </p:clrMapOvr>
  <p:transition xmlns:p14="http://schemas.microsoft.com/office/powerpoint/2010/main"/>
</p:sldLayout>
</file>

<file path=ppt/slideLayouts/slideLayout38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815746907"/>
      </p:ext>
    </p:extLst>
  </p:cSld>
  <p:clrMapOvr>
    <a:masterClrMapping/>
  </p:clrMapOvr>
  <p:transition xmlns:p14="http://schemas.microsoft.com/office/powerpoint/2010/main"/>
</p:sldLayout>
</file>

<file path=ppt/slideLayouts/slideLayout38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83843282"/>
      </p:ext>
    </p:extLst>
  </p:cSld>
  <p:clrMapOvr>
    <a:masterClrMapping/>
  </p:clrMapOvr>
  <p:transition xmlns:p14="http://schemas.microsoft.com/office/powerpoint/2010/main"/>
</p:sldLayout>
</file>

<file path=ppt/slideLayouts/slideLayout38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00151"/>
            <a:ext cx="2057400" cy="339447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611505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2398628"/>
      </p:ext>
    </p:extLst>
  </p:cSld>
  <p:clrMapOvr>
    <a:masterClrMapping/>
  </p:clrMapOvr>
  <p:transition xmlns:p14="http://schemas.microsoft.com/office/powerpoint/2010/main"/>
</p:sldLayout>
</file>

<file path=ppt/slideLayouts/slideLayout38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206499359"/>
      </p:ext>
    </p:extLst>
  </p:cSld>
  <p:clrMapOvr>
    <a:masterClrMapping/>
  </p:clrMapOvr>
  <p:transition xmlns:p14="http://schemas.microsoft.com/office/powerpoint/2010/main"/>
</p:sldLayout>
</file>

<file path=ppt/slideLayouts/slideLayout3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88677337"/>
      </p:ext>
    </p:extLst>
  </p:cSld>
  <p:clrMapOvr>
    <a:masterClrMapping/>
  </p:clrMapOvr>
  <p:transition xmlns:p14="http://schemas.microsoft.com/office/powerpoint/2010/main"/>
</p:sldLayout>
</file>

<file path=ppt/slideLayouts/slideLayout3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143592787"/>
      </p:ext>
    </p:extLst>
  </p:cSld>
  <p:clrMapOvr>
    <a:masterClrMapping/>
  </p:clrMapOvr>
  <p:transition xmlns:p14="http://schemas.microsoft.com/office/powerpoint/2010/main"/>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30345400"/>
      </p:ext>
    </p:extLst>
  </p:cSld>
  <p:clrMapOvr>
    <a:masterClrMapping/>
  </p:clrMapOvr>
  <p:transition xmlns:p14="http://schemas.microsoft.com/office/powerpoint/2010/main"/>
</p:sldLayout>
</file>

<file path=ppt/slideLayouts/slideLayout3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03962920"/>
      </p:ext>
    </p:extLst>
  </p:cSld>
  <p:clrMapOvr>
    <a:masterClrMapping/>
  </p:clrMapOvr>
  <p:transition xmlns:p14="http://schemas.microsoft.com/office/powerpoint/2010/main"/>
</p:sldLayout>
</file>

<file path=ppt/slideLayouts/slideLayout3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71305238"/>
      </p:ext>
    </p:extLst>
  </p:cSld>
  <p:clrMapOvr>
    <a:masterClrMapping/>
  </p:clrMapOvr>
  <p:transition xmlns:p14="http://schemas.microsoft.com/office/powerpoint/2010/main"/>
</p:sldLayout>
</file>

<file path=ppt/slideLayouts/slideLayout3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65767042"/>
      </p:ext>
    </p:extLst>
  </p:cSld>
  <p:clrMapOvr>
    <a:masterClrMapping/>
  </p:clrMapOvr>
  <p:transition xmlns:p14="http://schemas.microsoft.com/office/powerpoint/2010/main"/>
</p:sldLayout>
</file>

<file path=ppt/slideLayouts/slideLayout3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6276056"/>
      </p:ext>
    </p:extLst>
  </p:cSld>
  <p:clrMapOvr>
    <a:masterClrMapping/>
  </p:clrMapOvr>
  <p:transition xmlns:p14="http://schemas.microsoft.com/office/powerpoint/2010/main"/>
</p:sldLayout>
</file>

<file path=ppt/slideLayouts/slideLayout3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234654488"/>
      </p:ext>
    </p:extLst>
  </p:cSld>
  <p:clrMapOvr>
    <a:masterClrMapping/>
  </p:clrMapOvr>
  <p:transition xmlns:p14="http://schemas.microsoft.com/office/powerpoint/2010/main"/>
</p:sldLayout>
</file>

<file path=ppt/slideLayouts/slideLayout39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587219218"/>
      </p:ext>
    </p:extLst>
  </p:cSld>
  <p:clrMapOvr>
    <a:masterClrMapping/>
  </p:clrMapOvr>
  <p:transition xmlns:p14="http://schemas.microsoft.com/office/powerpoint/2010/main"/>
</p:sldLayout>
</file>

<file path=ppt/slideLayouts/slideLayout3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11232457"/>
      </p:ext>
    </p:extLst>
  </p:cSld>
  <p:clrMapOvr>
    <a:masterClrMapping/>
  </p:clrMapOvr>
  <p:transition xmlns:p14="http://schemas.microsoft.com/office/powerpoint/2010/main"/>
</p:sldLayout>
</file>

<file path=ppt/slideLayouts/slideLayout3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00151"/>
            <a:ext cx="2057400" cy="339447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611505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1880372"/>
      </p:ext>
    </p:extLst>
  </p:cSld>
  <p:clrMapOvr>
    <a:masterClrMapping/>
  </p:clrMapOvr>
  <p:transition xmlns:p14="http://schemas.microsoft.com/office/powerpoint/2010/main"/>
</p:sldLayout>
</file>

<file path=ppt/slideLayouts/slideLayout3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420308301"/>
      </p:ext>
    </p:extLst>
  </p:cSld>
  <p:clrMapOvr>
    <a:masterClrMapping/>
  </p:clrMapOvr>
  <p:transition xmlns:p14="http://schemas.microsoft.com/office/powerpoint/2010/main"/>
</p:sldLayout>
</file>

<file path=ppt/slideLayouts/slideLayout3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25673961"/>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7_Two Content">
    <p:spTree>
      <p:nvGrpSpPr>
        <p:cNvPr id="1" name=""/>
        <p:cNvGrpSpPr/>
        <p:nvPr/>
      </p:nvGrpSpPr>
      <p:grpSpPr>
        <a:xfrm>
          <a:off x="0" y="0"/>
          <a:ext cx="0" cy="0"/>
          <a:chOff x="0" y="0"/>
          <a:chExt cx="0" cy="0"/>
        </a:xfrm>
      </p:grpSpPr>
      <p:cxnSp>
        <p:nvCxnSpPr>
          <p:cNvPr id="8" name="Straight Connector 7"/>
          <p:cNvCxnSpPr/>
          <p:nvPr/>
        </p:nvCxnSpPr>
        <p:spPr>
          <a:xfrm>
            <a:off x="266700" y="742950"/>
            <a:ext cx="857250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hasCustomPrompt="1"/>
          </p:nvPr>
        </p:nvSpPr>
        <p:spPr>
          <a:xfrm>
            <a:off x="266700" y="152400"/>
            <a:ext cx="7048500" cy="590550"/>
          </a:xfrm>
        </p:spPr>
        <p:txBody>
          <a:bodyPr anchor="b">
            <a:normAutofit/>
          </a:bodyPr>
          <a:lstStyle>
            <a:lvl1pPr algn="l">
              <a:defRPr sz="2400" b="0" i="0">
                <a:solidFill>
                  <a:srgbClr val="3186C7"/>
                </a:solidFill>
                <a:latin typeface="Helvetica Light"/>
                <a:cs typeface="Helvetica Light"/>
              </a:defRPr>
            </a:lvl1pPr>
          </a:lstStyle>
          <a:p>
            <a:r>
              <a:rPr lang="en-US" dirty="0" smtClean="0"/>
              <a:t>Title Goes Here</a:t>
            </a:r>
            <a:endParaRPr lang="en-US" dirty="0"/>
          </a:p>
        </p:txBody>
      </p:sp>
    </p:spTree>
    <p:extLst>
      <p:ext uri="{BB962C8B-B14F-4D97-AF65-F5344CB8AC3E}">
        <p14:creationId xmlns:p14="http://schemas.microsoft.com/office/powerpoint/2010/main" val="4133303305"/>
      </p:ext>
    </p:extLst>
  </p:cSld>
  <p:clrMapOvr>
    <a:masterClrMapping/>
  </p:clrMapOvr>
  <p:timing>
    <p:tnLst>
      <p:par>
        <p:cTn xmlns:p14="http://schemas.microsoft.com/office/powerpoint/2010/mai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88410110"/>
      </p:ext>
    </p:extLst>
  </p:cSld>
  <p:clrMapOvr>
    <a:masterClrMapping/>
  </p:clrMapOvr>
  <p:transition xmlns:p14="http://schemas.microsoft.com/office/powerpoint/2010/main"/>
</p:sldLayout>
</file>

<file path=ppt/slideLayouts/slideLayout4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4286154350"/>
      </p:ext>
    </p:extLst>
  </p:cSld>
  <p:clrMapOvr>
    <a:masterClrMapping/>
  </p:clrMapOvr>
  <p:transition xmlns:p14="http://schemas.microsoft.com/office/powerpoint/2010/main"/>
</p:sldLayout>
</file>

<file path=ppt/slideLayouts/slideLayout4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8461671"/>
      </p:ext>
    </p:extLst>
  </p:cSld>
  <p:clrMapOvr>
    <a:masterClrMapping/>
  </p:clrMapOvr>
  <p:transition xmlns:p14="http://schemas.microsoft.com/office/powerpoint/2010/main"/>
</p:sldLayout>
</file>

<file path=ppt/slideLayouts/slideLayout4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18811736"/>
      </p:ext>
    </p:extLst>
  </p:cSld>
  <p:clrMapOvr>
    <a:masterClrMapping/>
  </p:clrMapOvr>
  <p:transition xmlns:p14="http://schemas.microsoft.com/office/powerpoint/2010/main"/>
</p:sldLayout>
</file>

<file path=ppt/slideLayouts/slideLayout4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47490422"/>
      </p:ext>
    </p:extLst>
  </p:cSld>
  <p:clrMapOvr>
    <a:masterClrMapping/>
  </p:clrMapOvr>
  <p:transition xmlns:p14="http://schemas.microsoft.com/office/powerpoint/2010/main"/>
</p:sldLayout>
</file>

<file path=ppt/slideLayouts/slideLayout4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9831232"/>
      </p:ext>
    </p:extLst>
  </p:cSld>
  <p:clrMapOvr>
    <a:masterClrMapping/>
  </p:clrMapOvr>
  <p:transition xmlns:p14="http://schemas.microsoft.com/office/powerpoint/2010/main"/>
</p:sldLayout>
</file>

<file path=ppt/slideLayouts/slideLayout4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710085536"/>
      </p:ext>
    </p:extLst>
  </p:cSld>
  <p:clrMapOvr>
    <a:masterClrMapping/>
  </p:clrMapOvr>
  <p:transition xmlns:p14="http://schemas.microsoft.com/office/powerpoint/2010/main"/>
</p:sldLayout>
</file>

<file path=ppt/slideLayouts/slideLayout4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344124975"/>
      </p:ext>
    </p:extLst>
  </p:cSld>
  <p:clrMapOvr>
    <a:masterClrMapping/>
  </p:clrMapOvr>
  <p:transition xmlns:p14="http://schemas.microsoft.com/office/powerpoint/2010/main"/>
</p:sldLayout>
</file>

<file path=ppt/slideLayouts/slideLayout4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56764697"/>
      </p:ext>
    </p:extLst>
  </p:cSld>
  <p:clrMapOvr>
    <a:masterClrMapping/>
  </p:clrMapOvr>
  <p:transition xmlns:p14="http://schemas.microsoft.com/office/powerpoint/2010/main"/>
</p:sldLayout>
</file>

<file path=ppt/slideLayouts/slideLayout4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66143"/>
            <a:ext cx="2057400" cy="40284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566143"/>
            <a:ext cx="6115050" cy="4028480"/>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78753154"/>
      </p:ext>
    </p:extLst>
  </p:cSld>
  <p:clrMapOvr>
    <a:masterClrMapping/>
  </p:clrMapOvr>
  <p:transition xmlns:p14="http://schemas.microsoft.com/office/powerpoint/2010/main"/>
</p:sldLayout>
</file>

<file path=ppt/slideLayouts/slideLayout40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626038372"/>
      </p:ext>
    </p:extLst>
  </p:cSld>
  <p:clrMapOvr>
    <a:masterClrMapping/>
  </p:clrMapOvr>
  <p:transition xmlns:p14="http://schemas.microsoft.com/office/powerpoint/2010/main"/>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1300459"/>
      </p:ext>
    </p:extLst>
  </p:cSld>
  <p:clrMapOvr>
    <a:masterClrMapping/>
  </p:clrMapOvr>
  <p:transition xmlns:p14="http://schemas.microsoft.com/office/powerpoint/2010/main"/>
</p:sldLayout>
</file>

<file path=ppt/slideLayouts/slideLayout4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56709657"/>
      </p:ext>
    </p:extLst>
  </p:cSld>
  <p:clrMapOvr>
    <a:masterClrMapping/>
  </p:clrMapOvr>
  <p:transition xmlns:p14="http://schemas.microsoft.com/office/powerpoint/2010/main"/>
</p:sldLayout>
</file>

<file path=ppt/slideLayouts/slideLayout4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280189733"/>
      </p:ext>
    </p:extLst>
  </p:cSld>
  <p:clrMapOvr>
    <a:masterClrMapping/>
  </p:clrMapOvr>
  <p:transition xmlns:p14="http://schemas.microsoft.com/office/powerpoint/2010/main"/>
</p:sldLayout>
</file>

<file path=ppt/slideLayouts/slideLayout4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69205197"/>
      </p:ext>
    </p:extLst>
  </p:cSld>
  <p:clrMapOvr>
    <a:masterClrMapping/>
  </p:clrMapOvr>
  <p:transition xmlns:p14="http://schemas.microsoft.com/office/powerpoint/2010/main"/>
</p:sldLayout>
</file>

<file path=ppt/slideLayouts/slideLayout4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0281521"/>
      </p:ext>
    </p:extLst>
  </p:cSld>
  <p:clrMapOvr>
    <a:masterClrMapping/>
  </p:clrMapOvr>
  <p:transition xmlns:p14="http://schemas.microsoft.com/office/powerpoint/2010/main"/>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05053013"/>
      </p:ext>
    </p:extLst>
  </p:cSld>
  <p:clrMapOvr>
    <a:masterClrMapping/>
  </p:clrMapOvr>
  <p:transition xmlns:p14="http://schemas.microsoft.com/office/powerpoint/2010/main"/>
</p:sldLayout>
</file>

<file path=ppt/slideLayouts/slideLayout4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15945"/>
      </p:ext>
    </p:extLst>
  </p:cSld>
  <p:clrMapOvr>
    <a:masterClrMapping/>
  </p:clrMapOvr>
  <p:transition xmlns:p14="http://schemas.microsoft.com/office/powerpoint/2010/main"/>
</p:sldLayout>
</file>

<file path=ppt/slideLayouts/slideLayout4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429092329"/>
      </p:ext>
    </p:extLst>
  </p:cSld>
  <p:clrMapOvr>
    <a:masterClrMapping/>
  </p:clrMapOvr>
  <p:transition xmlns:p14="http://schemas.microsoft.com/office/powerpoint/2010/main"/>
</p:sldLayout>
</file>

<file path=ppt/slideLayouts/slideLayout4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020459005"/>
      </p:ext>
    </p:extLst>
  </p:cSld>
  <p:clrMapOvr>
    <a:masterClrMapping/>
  </p:clrMapOvr>
  <p:transition xmlns:p14="http://schemas.microsoft.com/office/powerpoint/2010/main"/>
</p:sldLayout>
</file>

<file path=ppt/slideLayouts/slideLayout4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434807"/>
      </p:ext>
    </p:extLst>
  </p:cSld>
  <p:clrMapOvr>
    <a:masterClrMapping/>
  </p:clrMapOvr>
  <p:transition xmlns:p14="http://schemas.microsoft.com/office/powerpoint/2010/main"/>
</p:sldLayout>
</file>

<file path=ppt/slideLayouts/slideLayout4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66143"/>
            <a:ext cx="2057400" cy="40284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566143"/>
            <a:ext cx="6115050" cy="4028480"/>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76485332"/>
      </p:ext>
    </p:extLst>
  </p:cSld>
  <p:clrMapOvr>
    <a:masterClrMapping/>
  </p:clrMapOvr>
  <p:transition xmlns:p14="http://schemas.microsoft.com/office/powerpoint/2010/main"/>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619157410"/>
      </p:ext>
    </p:extLst>
  </p:cSld>
  <p:clrMapOvr>
    <a:masterClrMapping/>
  </p:clrMapOvr>
  <p:transition xmlns:p14="http://schemas.microsoft.com/office/powerpoint/2010/main"/>
</p:sldLayout>
</file>

<file path=ppt/slideLayouts/slideLayout4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945030081"/>
      </p:ext>
    </p:extLst>
  </p:cSld>
  <p:clrMapOvr>
    <a:masterClrMapping/>
  </p:clrMapOvr>
  <p:transition xmlns:p14="http://schemas.microsoft.com/office/powerpoint/2010/main"/>
</p:sldLayout>
</file>

<file path=ppt/slideLayouts/slideLayout4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08321752"/>
      </p:ext>
    </p:extLst>
  </p:cSld>
  <p:clrMapOvr>
    <a:masterClrMapping/>
  </p:clrMapOvr>
  <p:transition xmlns:p14="http://schemas.microsoft.com/office/powerpoint/2010/main"/>
</p:sldLayout>
</file>

<file path=ppt/slideLayouts/slideLayout4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4015755630"/>
      </p:ext>
    </p:extLst>
  </p:cSld>
  <p:clrMapOvr>
    <a:masterClrMapping/>
  </p:clrMapOvr>
  <p:transition xmlns:p14="http://schemas.microsoft.com/office/powerpoint/2010/main"/>
</p:sldLayout>
</file>

<file path=ppt/slideLayouts/slideLayout4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30765791"/>
      </p:ext>
    </p:extLst>
  </p:cSld>
  <p:clrMapOvr>
    <a:masterClrMapping/>
  </p:clrMapOvr>
  <p:transition xmlns:p14="http://schemas.microsoft.com/office/powerpoint/2010/main"/>
</p:sldLayout>
</file>

<file path=ppt/slideLayouts/slideLayout4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53401657"/>
      </p:ext>
    </p:extLst>
  </p:cSld>
  <p:clrMapOvr>
    <a:masterClrMapping/>
  </p:clrMapOvr>
  <p:transition xmlns:p14="http://schemas.microsoft.com/office/powerpoint/2010/main"/>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18781841"/>
      </p:ext>
    </p:extLst>
  </p:cSld>
  <p:clrMapOvr>
    <a:masterClrMapping/>
  </p:clrMapOvr>
  <p:transition xmlns:p14="http://schemas.microsoft.com/office/powerpoint/2010/main"/>
</p:sldLayout>
</file>

<file path=ppt/slideLayouts/slideLayout4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574375"/>
      </p:ext>
    </p:extLst>
  </p:cSld>
  <p:clrMapOvr>
    <a:masterClrMapping/>
  </p:clrMapOvr>
  <p:transition xmlns:p14="http://schemas.microsoft.com/office/powerpoint/2010/main"/>
</p:sldLayout>
</file>

<file path=ppt/slideLayouts/slideLayout4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067030558"/>
      </p:ext>
    </p:extLst>
  </p:cSld>
  <p:clrMapOvr>
    <a:masterClrMapping/>
  </p:clrMapOvr>
  <p:transition xmlns:p14="http://schemas.microsoft.com/office/powerpoint/2010/main"/>
</p:sldLayout>
</file>

<file path=ppt/slideLayouts/slideLayout4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637973693"/>
      </p:ext>
    </p:extLst>
  </p:cSld>
  <p:clrMapOvr>
    <a:masterClrMapping/>
  </p:clrMapOvr>
  <p:transition xmlns:p14="http://schemas.microsoft.com/office/powerpoint/2010/main"/>
</p:sldLayout>
</file>

<file path=ppt/slideLayouts/slideLayout4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3299919"/>
      </p:ext>
    </p:extLst>
  </p:cSld>
  <p:clrMapOvr>
    <a:masterClrMapping/>
  </p:clrMapOvr>
  <p:transition xmlns:p14="http://schemas.microsoft.com/office/powerpoint/2010/main"/>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alibri"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4195935929"/>
      </p:ext>
    </p:extLst>
  </p:cSld>
  <p:clrMapOvr>
    <a:masterClrMapping/>
  </p:clrMapOvr>
  <p:transition xmlns:p14="http://schemas.microsoft.com/office/powerpoint/2010/main"/>
</p:sldLayout>
</file>

<file path=ppt/slideLayouts/slideLayout4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66143"/>
            <a:ext cx="2057400" cy="40284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566143"/>
            <a:ext cx="6115050" cy="4028480"/>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75248266"/>
      </p:ext>
    </p:extLst>
  </p:cSld>
  <p:clrMapOvr>
    <a:masterClrMapping/>
  </p:clrMapOvr>
  <p:transition xmlns:p14="http://schemas.microsoft.com/office/powerpoint/2010/main"/>
</p:sldLayout>
</file>

<file path=ppt/slideLayouts/slideLayout4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897668269"/>
      </p:ext>
    </p:extLst>
  </p:cSld>
  <p:clrMapOvr>
    <a:masterClrMapping/>
  </p:clrMapOvr>
  <p:transition xmlns:p14="http://schemas.microsoft.com/office/powerpoint/2010/main"/>
</p:sldLayout>
</file>

<file path=ppt/slideLayouts/slideLayout4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74434888"/>
      </p:ext>
    </p:extLst>
  </p:cSld>
  <p:clrMapOvr>
    <a:masterClrMapping/>
  </p:clrMapOvr>
  <p:transition xmlns:p14="http://schemas.microsoft.com/office/powerpoint/2010/main"/>
</p:sldLayout>
</file>

<file path=ppt/slideLayouts/slideLayout4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244733515"/>
      </p:ext>
    </p:extLst>
  </p:cSld>
  <p:clrMapOvr>
    <a:masterClrMapping/>
  </p:clrMapOvr>
  <p:transition xmlns:p14="http://schemas.microsoft.com/office/powerpoint/2010/main"/>
</p:sldLayout>
</file>

<file path=ppt/slideLayouts/slideLayout4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37336" y="2183012"/>
            <a:ext cx="2702719" cy="243542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203" y="2183012"/>
            <a:ext cx="2703314" cy="243542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53235079"/>
      </p:ext>
    </p:extLst>
  </p:cSld>
  <p:clrMapOvr>
    <a:masterClrMapping/>
  </p:clrMapOvr>
  <p:transition xmlns:p14="http://schemas.microsoft.com/office/powerpoint/2010/main"/>
</p:sldLayout>
</file>

<file path=ppt/slideLayouts/slideLayout4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2231990"/>
      </p:ext>
    </p:extLst>
  </p:cSld>
  <p:clrMapOvr>
    <a:masterClrMapping/>
  </p:clrMapOvr>
  <p:transition xmlns:p14="http://schemas.microsoft.com/office/powerpoint/2010/main"/>
</p:sldLayout>
</file>

<file path=ppt/slideLayouts/slideLayout4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7025412"/>
      </p:ext>
    </p:extLst>
  </p:cSld>
  <p:clrMapOvr>
    <a:masterClrMapping/>
  </p:clrMapOvr>
  <p:transition xmlns:p14="http://schemas.microsoft.com/office/powerpoint/2010/main"/>
</p:sldLayout>
</file>

<file path=ppt/slideLayouts/slideLayout4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4809805"/>
      </p:ext>
    </p:extLst>
  </p:cSld>
  <p:clrMapOvr>
    <a:masterClrMapping/>
  </p:clrMapOvr>
  <p:transition xmlns:p14="http://schemas.microsoft.com/office/powerpoint/2010/main"/>
</p:sldLayout>
</file>

<file path=ppt/slideLayouts/slideLayout4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399645273"/>
      </p:ext>
    </p:extLst>
  </p:cSld>
  <p:clrMapOvr>
    <a:masterClrMapping/>
  </p:clrMapOvr>
  <p:transition xmlns:p14="http://schemas.microsoft.com/office/powerpoint/2010/main"/>
</p:sldLayout>
</file>

<file path=ppt/slideLayouts/slideLayout4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806398460"/>
      </p:ext>
    </p:extLst>
  </p:cSld>
  <p:clrMapOvr>
    <a:masterClrMapping/>
  </p:clrMapOvr>
  <p:transition xmlns:p14="http://schemas.microsoft.com/office/powerpoint/2010/mai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39423180"/>
      </p:ext>
    </p:extLst>
  </p:cSld>
  <p:clrMapOvr>
    <a:masterClrMapping/>
  </p:clrMapOvr>
  <p:transition xmlns:p14="http://schemas.microsoft.com/office/powerpoint/2010/main"/>
</p:sldLayout>
</file>

<file path=ppt/slideLayouts/slideLayout4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3664595"/>
      </p:ext>
    </p:extLst>
  </p:cSld>
  <p:clrMapOvr>
    <a:masterClrMapping/>
  </p:clrMapOvr>
  <p:transition xmlns:p14="http://schemas.microsoft.com/office/powerpoint/2010/main"/>
</p:sldLayout>
</file>

<file path=ppt/slideLayouts/slideLayout4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04509" y="1574603"/>
            <a:ext cx="1396008" cy="304383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314700" y="1574603"/>
            <a:ext cx="4132659" cy="30438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35728580"/>
      </p:ext>
    </p:extLst>
  </p:cSld>
  <p:clrMapOvr>
    <a:masterClrMapping/>
  </p:clrMapOvr>
  <p:transition xmlns:p14="http://schemas.microsoft.com/office/powerpoint/2010/main"/>
</p:sldLayout>
</file>

<file path=ppt/slideLayouts/slideLayout4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584111071"/>
      </p:ext>
    </p:extLst>
  </p:cSld>
  <p:clrMapOvr>
    <a:masterClrMapping/>
  </p:clrMapOvr>
  <p:transition xmlns:p14="http://schemas.microsoft.com/office/powerpoint/2010/main"/>
</p:sldLayout>
</file>

<file path=ppt/slideLayouts/slideLayout4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71720444"/>
      </p:ext>
    </p:extLst>
  </p:cSld>
  <p:clrMapOvr>
    <a:masterClrMapping/>
  </p:clrMapOvr>
  <p:transition xmlns:p14="http://schemas.microsoft.com/office/powerpoint/2010/main"/>
</p:sldLayout>
</file>

<file path=ppt/slideLayouts/slideLayout4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5437666"/>
      </p:ext>
    </p:extLst>
  </p:cSld>
  <p:clrMapOvr>
    <a:masterClrMapping/>
  </p:clrMapOvr>
  <p:transition xmlns:p14="http://schemas.microsoft.com/office/powerpoint/2010/main"/>
</p:sldLayout>
</file>

<file path=ppt/slideLayouts/slideLayout4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37336" y="2183012"/>
            <a:ext cx="2702719" cy="243542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203" y="2183012"/>
            <a:ext cx="2703314" cy="243542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91038024"/>
      </p:ext>
    </p:extLst>
  </p:cSld>
  <p:clrMapOvr>
    <a:masterClrMapping/>
  </p:clrMapOvr>
  <p:transition xmlns:p14="http://schemas.microsoft.com/office/powerpoint/2010/main"/>
</p:sldLayout>
</file>

<file path=ppt/slideLayouts/slideLayout4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98520701"/>
      </p:ext>
    </p:extLst>
  </p:cSld>
  <p:clrMapOvr>
    <a:masterClrMapping/>
  </p:clrMapOvr>
  <p:transition xmlns:p14="http://schemas.microsoft.com/office/powerpoint/2010/main"/>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28796414"/>
      </p:ext>
    </p:extLst>
  </p:cSld>
  <p:clrMapOvr>
    <a:masterClrMapping/>
  </p:clrMapOvr>
  <p:transition xmlns:p14="http://schemas.microsoft.com/office/powerpoint/2010/main"/>
</p:sldLayout>
</file>

<file path=ppt/slideLayouts/slideLayout4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591387"/>
      </p:ext>
    </p:extLst>
  </p:cSld>
  <p:clrMapOvr>
    <a:masterClrMapping/>
  </p:clrMapOvr>
  <p:transition xmlns:p14="http://schemas.microsoft.com/office/powerpoint/2010/main"/>
</p:sldLayout>
</file>

<file path=ppt/slideLayouts/slideLayout4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972399986"/>
      </p:ext>
    </p:extLst>
  </p:cSld>
  <p:clrMapOvr>
    <a:masterClrMapping/>
  </p:clrMapOvr>
  <p:transition xmlns:p14="http://schemas.microsoft.com/office/powerpoint/2010/mai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50236" y="1170385"/>
            <a:ext cx="2096691" cy="34242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58378" y="1170385"/>
            <a:ext cx="6234708" cy="3424238"/>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13168476"/>
      </p:ext>
    </p:extLst>
  </p:cSld>
  <p:clrMapOvr>
    <a:masterClrMapping/>
  </p:clrMapOvr>
  <p:transition xmlns:p14="http://schemas.microsoft.com/office/powerpoint/2010/main"/>
</p:sldLayout>
</file>

<file path=ppt/slideLayouts/slideLayout4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4164566838"/>
      </p:ext>
    </p:extLst>
  </p:cSld>
  <p:clrMapOvr>
    <a:masterClrMapping/>
  </p:clrMapOvr>
  <p:transition xmlns:p14="http://schemas.microsoft.com/office/powerpoint/2010/main"/>
</p:sldLayout>
</file>

<file path=ppt/slideLayouts/slideLayout4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4066586"/>
      </p:ext>
    </p:extLst>
  </p:cSld>
  <p:clrMapOvr>
    <a:masterClrMapping/>
  </p:clrMapOvr>
  <p:transition xmlns:p14="http://schemas.microsoft.com/office/powerpoint/2010/main"/>
</p:sldLayout>
</file>

<file path=ppt/slideLayouts/slideLayout4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04509" y="1574603"/>
            <a:ext cx="1396008" cy="304383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314700" y="1574603"/>
            <a:ext cx="4132659" cy="30438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34375829"/>
      </p:ext>
    </p:extLst>
  </p:cSld>
  <p:clrMapOvr>
    <a:masterClrMapping/>
  </p:clrMapOvr>
  <p:transition xmlns:p14="http://schemas.microsoft.com/office/powerpoint/2010/main"/>
</p:sldLayout>
</file>

<file path=ppt/slideLayouts/slideLayout4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93620169"/>
      </p:ext>
    </p:extLst>
  </p:cSld>
  <p:clrMapOvr>
    <a:masterClrMapping/>
  </p:clrMapOvr>
  <p:transition xmlns:p14="http://schemas.microsoft.com/office/powerpoint/2010/main"/>
</p:sldLayout>
</file>

<file path=ppt/slideLayouts/slideLayout4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85529048"/>
      </p:ext>
    </p:extLst>
  </p:cSld>
  <p:clrMapOvr>
    <a:masterClrMapping/>
  </p:clrMapOvr>
  <p:transition xmlns:p14="http://schemas.microsoft.com/office/powerpoint/2010/main"/>
</p:sldLayout>
</file>

<file path=ppt/slideLayouts/slideLayout4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708234038"/>
      </p:ext>
    </p:extLst>
  </p:cSld>
  <p:clrMapOvr>
    <a:masterClrMapping/>
  </p:clrMapOvr>
  <p:transition xmlns:p14="http://schemas.microsoft.com/office/powerpoint/2010/main"/>
</p:sldLayout>
</file>

<file path=ppt/slideLayouts/slideLayout4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10231624"/>
      </p:ext>
    </p:extLst>
  </p:cSld>
  <p:clrMapOvr>
    <a:masterClrMapping/>
  </p:clrMapOvr>
  <p:transition xmlns:p14="http://schemas.microsoft.com/office/powerpoint/2010/main"/>
</p:sldLayout>
</file>

<file path=ppt/slideLayouts/slideLayout4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9539458"/>
      </p:ext>
    </p:extLst>
  </p:cSld>
  <p:clrMapOvr>
    <a:masterClrMapping/>
  </p:clrMapOvr>
  <p:transition xmlns:p14="http://schemas.microsoft.com/office/powerpoint/2010/main"/>
</p:sldLayout>
</file>

<file path=ppt/slideLayouts/slideLayout4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86796823"/>
      </p:ext>
    </p:extLst>
  </p:cSld>
  <p:clrMapOvr>
    <a:masterClrMapping/>
  </p:clrMapOvr>
  <p:transition xmlns:p14="http://schemas.microsoft.com/office/powerpoint/2010/main"/>
</p:sldLayout>
</file>

<file path=ppt/slideLayouts/slideLayout4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9022843"/>
      </p:ext>
    </p:extLst>
  </p:cSld>
  <p:clrMapOvr>
    <a:masterClrMapping/>
  </p:clrMapOvr>
  <p:transition xmlns:p14="http://schemas.microsoft.com/office/powerpoint/2010/mai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297755120"/>
      </p:ext>
    </p:extLst>
  </p:cSld>
  <p:clrMapOvr>
    <a:masterClrMapping/>
  </p:clrMapOvr>
  <p:transition xmlns:p14="http://schemas.microsoft.com/office/powerpoint/2010/main"/>
</p:sldLayout>
</file>

<file path=ppt/slideLayouts/slideLayout4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602783729"/>
      </p:ext>
    </p:extLst>
  </p:cSld>
  <p:clrMapOvr>
    <a:masterClrMapping/>
  </p:clrMapOvr>
  <p:transition xmlns:p14="http://schemas.microsoft.com/office/powerpoint/2010/main"/>
</p:sldLayout>
</file>

<file path=ppt/slideLayouts/slideLayout4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621235564"/>
      </p:ext>
    </p:extLst>
  </p:cSld>
  <p:clrMapOvr>
    <a:masterClrMapping/>
  </p:clrMapOvr>
  <p:transition xmlns:p14="http://schemas.microsoft.com/office/powerpoint/2010/main"/>
</p:sldLayout>
</file>

<file path=ppt/slideLayouts/slideLayout4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71797458"/>
      </p:ext>
    </p:extLst>
  </p:cSld>
  <p:clrMapOvr>
    <a:masterClrMapping/>
  </p:clrMapOvr>
  <p:transition xmlns:p14="http://schemas.microsoft.com/office/powerpoint/2010/main"/>
</p:sldLayout>
</file>

<file path=ppt/slideLayouts/slideLayout4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6196" y="924521"/>
            <a:ext cx="2082998" cy="367010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924521"/>
            <a:ext cx="6191846" cy="3670101"/>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48881178"/>
      </p:ext>
    </p:extLst>
  </p:cSld>
  <p:clrMapOvr>
    <a:masterClrMapping/>
  </p:clrMapOvr>
  <p:transition xmlns:p14="http://schemas.microsoft.com/office/powerpoint/2010/main"/>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796547353"/>
      </p:ext>
    </p:extLst>
  </p:cSld>
  <p:clrMapOvr>
    <a:masterClrMapping/>
  </p:clrMapOvr>
  <p:transition xmlns:p14="http://schemas.microsoft.com/office/powerpoint/2010/main"/>
</p:sldLayout>
</file>

<file path=ppt/slideLayouts/slideLayout4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90070104"/>
      </p:ext>
    </p:extLst>
  </p:cSld>
  <p:clrMapOvr>
    <a:masterClrMapping/>
  </p:clrMapOvr>
  <p:transition xmlns:p14="http://schemas.microsoft.com/office/powerpoint/2010/main"/>
</p:sldLayout>
</file>

<file path=ppt/slideLayouts/slideLayout4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038262337"/>
      </p:ext>
    </p:extLst>
  </p:cSld>
  <p:clrMapOvr>
    <a:masterClrMapping/>
  </p:clrMapOvr>
  <p:transition xmlns:p14="http://schemas.microsoft.com/office/powerpoint/2010/main"/>
</p:sldLayout>
</file>

<file path=ppt/slideLayouts/slideLayout4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75617" y="2144316"/>
            <a:ext cx="2748558" cy="2397324"/>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981325" y="2144316"/>
            <a:ext cx="2748558" cy="2397324"/>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52896068"/>
      </p:ext>
    </p:extLst>
  </p:cSld>
  <p:clrMapOvr>
    <a:masterClrMapping/>
  </p:clrMapOvr>
  <p:transition xmlns:p14="http://schemas.microsoft.com/office/powerpoint/2010/main"/>
</p:sldLayout>
</file>

<file path=ppt/slideLayouts/slideLayout4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5108176"/>
      </p:ext>
    </p:extLst>
  </p:cSld>
  <p:clrMapOvr>
    <a:masterClrMapping/>
  </p:clrMapOvr>
  <p:transition xmlns:p14="http://schemas.microsoft.com/office/powerpoint/2010/main"/>
</p:sldLayout>
</file>

<file path=ppt/slideLayouts/slideLayout4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58485766"/>
      </p:ext>
    </p:extLst>
  </p:cSld>
  <p:clrMapOvr>
    <a:masterClrMapping/>
  </p:clrMapOvr>
  <p:transition xmlns:p14="http://schemas.microsoft.com/office/powerpoint/2010/main"/>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22461142"/>
      </p:ext>
    </p:extLst>
  </p:cSld>
  <p:clrMapOvr>
    <a:masterClrMapping/>
  </p:clrMapOvr>
  <p:transition xmlns:p14="http://schemas.microsoft.com/office/powerpoint/2010/main"/>
</p:sldLayout>
</file>

<file path=ppt/slideLayouts/slideLayout4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1497618"/>
      </p:ext>
    </p:extLst>
  </p:cSld>
  <p:clrMapOvr>
    <a:masterClrMapping/>
  </p:clrMapOvr>
  <p:transition xmlns:p14="http://schemas.microsoft.com/office/powerpoint/2010/main"/>
</p:sldLayout>
</file>

<file path=ppt/slideLayouts/slideLayout4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860367138"/>
      </p:ext>
    </p:extLst>
  </p:cSld>
  <p:clrMapOvr>
    <a:masterClrMapping/>
  </p:clrMapOvr>
  <p:transition xmlns:p14="http://schemas.microsoft.com/office/powerpoint/2010/main"/>
</p:sldLayout>
</file>

<file path=ppt/slideLayouts/slideLayout4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579451405"/>
      </p:ext>
    </p:extLst>
  </p:cSld>
  <p:clrMapOvr>
    <a:masterClrMapping/>
  </p:clrMapOvr>
  <p:transition xmlns:p14="http://schemas.microsoft.com/office/powerpoint/2010/main"/>
</p:sldLayout>
</file>

<file path=ppt/slideLayouts/slideLayout4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83373350"/>
      </p:ext>
    </p:extLst>
  </p:cSld>
  <p:clrMapOvr>
    <a:masterClrMapping/>
  </p:clrMapOvr>
  <p:transition xmlns:p14="http://schemas.microsoft.com/office/powerpoint/2010/main"/>
</p:sldLayout>
</file>

<file path=ppt/slideLayouts/slideLayout4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341616" y="1676995"/>
            <a:ext cx="1388269" cy="2864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75620" y="1676995"/>
            <a:ext cx="4108847" cy="2864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18600939"/>
      </p:ext>
    </p:extLst>
  </p:cSld>
  <p:clrMapOvr>
    <a:masterClrMapping/>
  </p:clrMapOvr>
  <p:transition xmlns:p14="http://schemas.microsoft.com/office/powerpoint/2010/main"/>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499030872"/>
      </p:ext>
    </p:extLst>
  </p:cSld>
  <p:clrMapOvr>
    <a:masterClrMapping/>
  </p:clrMapOvr>
  <p:transition xmlns:p14="http://schemas.microsoft.com/office/powerpoint/2010/main"/>
</p:sldLayout>
</file>

<file path=ppt/slideLayouts/slideLayout4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17278793"/>
      </p:ext>
    </p:extLst>
  </p:cSld>
  <p:clrMapOvr>
    <a:masterClrMapping/>
  </p:clrMapOvr>
  <p:transition xmlns:p14="http://schemas.microsoft.com/office/powerpoint/2010/main"/>
</p:sldLayout>
</file>

<file path=ppt/slideLayouts/slideLayout4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1148035791"/>
      </p:ext>
    </p:extLst>
  </p:cSld>
  <p:clrMapOvr>
    <a:masterClrMapping/>
  </p:clrMapOvr>
  <p:transition xmlns:p14="http://schemas.microsoft.com/office/powerpoint/2010/main"/>
</p:sldLayout>
</file>

<file path=ppt/slideLayouts/slideLayout4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42964" y="1028106"/>
            <a:ext cx="3700463" cy="406241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028106"/>
            <a:ext cx="3700463" cy="406241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96371714"/>
      </p:ext>
    </p:extLst>
  </p:cSld>
  <p:clrMapOvr>
    <a:masterClrMapping/>
  </p:clrMapOvr>
  <p:transition xmlns:p14="http://schemas.microsoft.com/office/powerpoint/2010/main"/>
</p:sldLayout>
</file>

<file path=ppt/slideLayouts/slideLayout4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18191306"/>
      </p:ext>
    </p:extLst>
  </p:cSld>
  <p:clrMapOvr>
    <a:masterClrMapping/>
  </p:clrMapOvr>
  <p:transition xmlns:p14="http://schemas.microsoft.com/office/powerpoint/2010/main"/>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939667542"/>
      </p:ext>
    </p:extLst>
  </p:cSld>
  <p:clrMapOvr>
    <a:masterClrMapping/>
  </p:clrMapOvr>
  <p:transition xmlns:p14="http://schemas.microsoft.com/office/powerpoint/2010/main"/>
</p:sldLayout>
</file>

<file path=ppt/slideLayouts/slideLayout4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12094750"/>
      </p:ext>
    </p:extLst>
  </p:cSld>
  <p:clrMapOvr>
    <a:masterClrMapping/>
  </p:clrMapOvr>
  <p:transition xmlns:p14="http://schemas.microsoft.com/office/powerpoint/2010/main"/>
</p:sldLayout>
</file>

<file path=ppt/slideLayouts/slideLayout4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114360"/>
      </p:ext>
    </p:extLst>
  </p:cSld>
  <p:clrMapOvr>
    <a:masterClrMapping/>
  </p:clrMapOvr>
  <p:transition xmlns:p14="http://schemas.microsoft.com/office/powerpoint/2010/main"/>
</p:sldLayout>
</file>

<file path=ppt/slideLayouts/slideLayout4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512552440"/>
      </p:ext>
    </p:extLst>
  </p:cSld>
  <p:clrMapOvr>
    <a:masterClrMapping/>
  </p:clrMapOvr>
  <p:transition xmlns:p14="http://schemas.microsoft.com/office/powerpoint/2010/main"/>
</p:sldLayout>
</file>

<file path=ppt/slideLayouts/slideLayout4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668522680"/>
      </p:ext>
    </p:extLst>
  </p:cSld>
  <p:clrMapOvr>
    <a:masterClrMapping/>
  </p:clrMapOvr>
  <p:transition xmlns:p14="http://schemas.microsoft.com/office/powerpoint/2010/main"/>
</p:sldLayout>
</file>

<file path=ppt/slideLayouts/slideLayout4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53486290"/>
      </p:ext>
    </p:extLst>
  </p:cSld>
  <p:clrMapOvr>
    <a:masterClrMapping/>
  </p:clrMapOvr>
  <p:transition xmlns:p14="http://schemas.microsoft.com/office/powerpoint/2010/main"/>
</p:sldLayout>
</file>

<file path=ppt/slideLayouts/slideLayout4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0025"/>
            <a:ext cx="2057400" cy="489049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0025"/>
            <a:ext cx="6115050" cy="489049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0733692"/>
      </p:ext>
    </p:extLst>
  </p:cSld>
  <p:clrMapOvr>
    <a:masterClrMapping/>
  </p:clrMapOvr>
  <p:transition xmlns:p14="http://schemas.microsoft.com/office/powerpoint/2010/mai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482600526"/>
      </p:ext>
    </p:extLst>
  </p:cSld>
  <p:clrMapOvr>
    <a:masterClrMapping/>
  </p:clrMapOvr>
  <p:transition xmlns:p14="http://schemas.microsoft.com/office/powerpoint/2010/main"/>
</p:sldLayout>
</file>

<file path=ppt/slideLayouts/slideLayout4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45938113"/>
      </p:ext>
    </p:extLst>
  </p:cSld>
  <p:clrMapOvr>
    <a:masterClrMapping/>
  </p:clrMapOvr>
  <p:transition xmlns:p14="http://schemas.microsoft.com/office/powerpoint/2010/main"/>
</p:sldLayout>
</file>

<file path=ppt/slideLayouts/slideLayout4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63615611"/>
      </p:ext>
    </p:extLst>
  </p:cSld>
  <p:clrMapOvr>
    <a:masterClrMapping/>
  </p:clrMapOvr>
  <p:transition xmlns:p14="http://schemas.microsoft.com/office/powerpoint/2010/main"/>
</p:sldLayout>
</file>

<file path=ppt/slideLayouts/slideLayout4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90602" y="985837"/>
            <a:ext cx="3864769" cy="38623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12521" y="985837"/>
            <a:ext cx="3864769" cy="38623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1154834"/>
      </p:ext>
    </p:extLst>
  </p:cSld>
  <p:clrMapOvr>
    <a:masterClrMapping/>
  </p:clrMapOvr>
  <p:transition xmlns:p14="http://schemas.microsoft.com/office/powerpoint/2010/main"/>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42964" y="1028106"/>
            <a:ext cx="3700463" cy="406241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028106"/>
            <a:ext cx="3700463" cy="406241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51078234"/>
      </p:ext>
    </p:extLst>
  </p:cSld>
  <p:clrMapOvr>
    <a:masterClrMapping/>
  </p:clrMapOvr>
  <p:transition xmlns:p14="http://schemas.microsoft.com/office/powerpoint/2010/main"/>
</p:sldLayout>
</file>

<file path=ppt/slideLayouts/slideLayout4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94844752"/>
      </p:ext>
    </p:extLst>
  </p:cSld>
  <p:clrMapOvr>
    <a:masterClrMapping/>
  </p:clrMapOvr>
  <p:transition xmlns:p14="http://schemas.microsoft.com/office/powerpoint/2010/main"/>
</p:sldLayout>
</file>

<file path=ppt/slideLayouts/slideLayout4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62405429"/>
      </p:ext>
    </p:extLst>
  </p:cSld>
  <p:clrMapOvr>
    <a:masterClrMapping/>
  </p:clrMapOvr>
  <p:transition xmlns:p14="http://schemas.microsoft.com/office/powerpoint/2010/main"/>
</p:sldLayout>
</file>

<file path=ppt/slideLayouts/slideLayout4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9310458"/>
      </p:ext>
    </p:extLst>
  </p:cSld>
  <p:clrMapOvr>
    <a:masterClrMapping/>
  </p:clrMapOvr>
  <p:transition xmlns:p14="http://schemas.microsoft.com/office/powerpoint/2010/main"/>
</p:sldLayout>
</file>

<file path=ppt/slideLayouts/slideLayout4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801525784"/>
      </p:ext>
    </p:extLst>
  </p:cSld>
  <p:clrMapOvr>
    <a:masterClrMapping/>
  </p:clrMapOvr>
  <p:transition xmlns:p14="http://schemas.microsoft.com/office/powerpoint/2010/main"/>
</p:sldLayout>
</file>

<file path=ppt/slideLayouts/slideLayout4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onsolas"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803288567"/>
      </p:ext>
    </p:extLst>
  </p:cSld>
  <p:clrMapOvr>
    <a:masterClrMapping/>
  </p:clrMapOvr>
  <p:transition xmlns:p14="http://schemas.microsoft.com/office/powerpoint/2010/main"/>
</p:sldLayout>
</file>

<file path=ppt/slideLayouts/slideLayout4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21235579"/>
      </p:ext>
    </p:extLst>
  </p:cSld>
  <p:clrMapOvr>
    <a:masterClrMapping/>
  </p:clrMapOvr>
  <p:transition xmlns:p14="http://schemas.microsoft.com/office/powerpoint/2010/main"/>
</p:sldLayout>
</file>

<file path=ppt/slideLayouts/slideLayout4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266" y="206575"/>
            <a:ext cx="2080022" cy="464165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575"/>
            <a:ext cx="6182916" cy="464165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03138684"/>
      </p:ext>
    </p:extLst>
  </p:cSld>
  <p:clrMapOvr>
    <a:masterClrMapping/>
  </p:clrMapOvr>
  <p:transition xmlns:p14="http://schemas.microsoft.com/office/powerpoint/2010/main"/>
</p:sldLayout>
</file>

<file path=ppt/slideLayouts/slideLayout49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837541315"/>
      </p:ext>
    </p:extLst>
  </p:cSld>
  <p:clrMapOvr>
    <a:masterClrMapping/>
  </p:clrMapOvr>
  <p:transition xmlns:p14="http://schemas.microsoft.com/office/powerpoint/2010/main"/>
</p:sldLayout>
</file>

<file path=ppt/slideLayouts/slideLayout4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14341946"/>
      </p:ext>
    </p:extLst>
  </p:cSld>
  <p:clrMapOvr>
    <a:masterClrMapping/>
  </p:clrMapOvr>
  <p:transition xmlns:p14="http://schemas.microsoft.com/office/powerpoint/2010/main"/>
</p:sldLayout>
</file>

<file path=ppt/slideLayouts/slideLayout49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1663025034"/>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_Two Content">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393700" y="3606800"/>
            <a:ext cx="8445500" cy="958850"/>
          </a:xfrm>
        </p:spPr>
        <p:txBody>
          <a:bodyPr/>
          <a:lstStyle>
            <a:lvl1pPr algn="l">
              <a:defRPr b="0" i="0">
                <a:solidFill>
                  <a:srgbClr val="3186C7"/>
                </a:solidFill>
                <a:latin typeface="Helvetica Light"/>
                <a:cs typeface="Helvetica Light"/>
              </a:defRPr>
            </a:lvl1pPr>
          </a:lstStyle>
          <a:p>
            <a:r>
              <a:rPr lang="en-US" dirty="0" smtClean="0"/>
              <a:t>Title Goes Here</a:t>
            </a:r>
            <a:endParaRPr lang="en-US" dirty="0"/>
          </a:p>
        </p:txBody>
      </p:sp>
    </p:spTree>
    <p:extLst>
      <p:ext uri="{BB962C8B-B14F-4D97-AF65-F5344CB8AC3E}">
        <p14:creationId xmlns:p14="http://schemas.microsoft.com/office/powerpoint/2010/main" val="64562287"/>
      </p:ext>
    </p:extLst>
  </p:cSld>
  <p:clrMapOvr>
    <a:masterClrMapping/>
  </p:clrMapOvr>
  <p:timing>
    <p:tnLst>
      <p:par>
        <p:cTn xmlns:p14="http://schemas.microsoft.com/office/powerpoint/2010/mai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66043730"/>
      </p:ext>
    </p:extLst>
  </p:cSld>
  <p:clrMapOvr>
    <a:masterClrMapping/>
  </p:clrMapOvr>
  <p:transition xmlns:p14="http://schemas.microsoft.com/office/powerpoint/2010/main"/>
</p:sldLayout>
</file>

<file path=ppt/slideLayouts/slideLayout5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66789" y="1000126"/>
            <a:ext cx="3864769" cy="38623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88708" y="1000126"/>
            <a:ext cx="3864769" cy="38623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9310505"/>
      </p:ext>
    </p:extLst>
  </p:cSld>
  <p:clrMapOvr>
    <a:masterClrMapping/>
  </p:clrMapOvr>
  <p:transition xmlns:p14="http://schemas.microsoft.com/office/powerpoint/2010/main"/>
</p:sldLayout>
</file>

<file path=ppt/slideLayouts/slideLayout5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36159317"/>
      </p:ext>
    </p:extLst>
  </p:cSld>
  <p:clrMapOvr>
    <a:masterClrMapping/>
  </p:clrMapOvr>
  <p:transition xmlns:p14="http://schemas.microsoft.com/office/powerpoint/2010/main"/>
</p:sldLayout>
</file>

<file path=ppt/slideLayouts/slideLayout5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75084500"/>
      </p:ext>
    </p:extLst>
  </p:cSld>
  <p:clrMapOvr>
    <a:masterClrMapping/>
  </p:clrMapOvr>
  <p:transition xmlns:p14="http://schemas.microsoft.com/office/powerpoint/2010/main"/>
</p:sldLayout>
</file>

<file path=ppt/slideLayouts/slideLayout5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5755031"/>
      </p:ext>
    </p:extLst>
  </p:cSld>
  <p:clrMapOvr>
    <a:masterClrMapping/>
  </p:clrMapOvr>
  <p:transition xmlns:p14="http://schemas.microsoft.com/office/powerpoint/2010/main"/>
</p:sldLayout>
</file>

<file path=ppt/slideLayouts/slideLayout5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992583340"/>
      </p:ext>
    </p:extLst>
  </p:cSld>
  <p:clrMapOvr>
    <a:masterClrMapping/>
  </p:clrMapOvr>
  <p:transition xmlns:p14="http://schemas.microsoft.com/office/powerpoint/2010/main"/>
</p:sldLayout>
</file>

<file path=ppt/slideLayouts/slideLayout5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onsolas"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650121767"/>
      </p:ext>
    </p:extLst>
  </p:cSld>
  <p:clrMapOvr>
    <a:masterClrMapping/>
  </p:clrMapOvr>
  <p:transition xmlns:p14="http://schemas.microsoft.com/office/powerpoint/2010/main"/>
</p:sldLayout>
</file>

<file path=ppt/slideLayouts/slideLayout50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50007018"/>
      </p:ext>
    </p:extLst>
  </p:cSld>
  <p:clrMapOvr>
    <a:masterClrMapping/>
  </p:clrMapOvr>
  <p:transition xmlns:p14="http://schemas.microsoft.com/office/powerpoint/2010/main"/>
</p:sldLayout>
</file>

<file path=ppt/slideLayouts/slideLayout50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9408" y="206575"/>
            <a:ext cx="2074069" cy="465593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575"/>
            <a:ext cx="6165056" cy="465593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42195589"/>
      </p:ext>
    </p:extLst>
  </p:cSld>
  <p:clrMapOvr>
    <a:masterClrMapping/>
  </p:clrMapOvr>
  <p:transition xmlns:p14="http://schemas.microsoft.com/office/powerpoint/2010/main"/>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a:prstGeom prst="rect">
            <a:avLst/>
          </a:prstGeom>
        </p:spPr>
        <p:txBody>
          <a:bodyPr lIns="34290" tIns="17145" rIns="34290" bIns="17145"/>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396721039"/>
      </p:ext>
    </p:extLst>
  </p:cSld>
  <p:clrMapOvr>
    <a:masterClrMapping/>
  </p:clrMapOvr>
  <p:transition xmlns:p14="http://schemas.microsoft.com/office/powerpoint/2010/main"/>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85913539"/>
      </p:ext>
    </p:extLst>
  </p:cSld>
  <p:clrMapOvr>
    <a:masterClrMapping/>
  </p:clrMapOvr>
  <p:transition xmlns:p14="http://schemas.microsoft.com/office/powerpoint/2010/main"/>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42089486"/>
      </p:ext>
    </p:extLst>
  </p:cSld>
  <p:clrMapOvr>
    <a:masterClrMapping/>
  </p:clrMapOvr>
  <p:transition xmlns:p14="http://schemas.microsoft.com/office/powerpoint/2010/mai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a:prstGeom prst="rect">
            <a:avLst/>
          </a:prstGeom>
        </p:spPr>
        <p:txBody>
          <a:bodyPr lIns="34290" tIns="17145" rIns="34290" bIns="17145" anchor="t"/>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937085698"/>
      </p:ext>
    </p:extLst>
  </p:cSld>
  <p:clrMapOvr>
    <a:masterClrMapping/>
  </p:clrMapOvr>
  <p:transition xmlns:p14="http://schemas.microsoft.com/office/powerpoint/2010/main"/>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Content Placeholder 2"/>
          <p:cNvSpPr>
            <a:spLocks noGrp="1"/>
          </p:cNvSpPr>
          <p:nvPr>
            <p:ph sz="half" idx="1"/>
          </p:nvPr>
        </p:nvSpPr>
        <p:spPr>
          <a:xfrm>
            <a:off x="357188" y="1671638"/>
            <a:ext cx="4183856" cy="1724025"/>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98194" y="1671638"/>
            <a:ext cx="4183856" cy="1724025"/>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17233507"/>
      </p:ext>
    </p:extLst>
  </p:cSld>
  <p:clrMapOvr>
    <a:masterClrMapping/>
  </p:clrMapOvr>
  <p:transition xmlns:p14="http://schemas.microsoft.com/office/powerpoint/2010/main"/>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94023831"/>
      </p:ext>
    </p:extLst>
  </p:cSld>
  <p:clrMapOvr>
    <a:masterClrMapping/>
  </p:clrMapOvr>
  <p:transition xmlns:p14="http://schemas.microsoft.com/office/powerpoint/2010/main"/>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Tree>
    <p:extLst>
      <p:ext uri="{BB962C8B-B14F-4D97-AF65-F5344CB8AC3E}">
        <p14:creationId xmlns:p14="http://schemas.microsoft.com/office/powerpoint/2010/main" val="1637632771"/>
      </p:ext>
    </p:extLst>
  </p:cSld>
  <p:clrMapOvr>
    <a:masterClrMapping/>
  </p:clrMapOvr>
  <p:transition xmlns:p14="http://schemas.microsoft.com/office/powerpoint/2010/main"/>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7429516"/>
      </p:ext>
    </p:extLst>
  </p:cSld>
  <p:clrMapOvr>
    <a:masterClrMapping/>
  </p:clrMapOvr>
  <p:transition xmlns:p14="http://schemas.microsoft.com/office/powerpoint/2010/main"/>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a:prstGeom prst="rect">
            <a:avLst/>
          </a:prstGeom>
        </p:spPr>
        <p:txBody>
          <a:bodyPr lIns="34290" tIns="17145" rIns="34290" bIns="17145"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055611982"/>
      </p:ext>
    </p:extLst>
  </p:cSld>
  <p:clrMapOvr>
    <a:masterClrMapping/>
  </p:clrMapOvr>
  <p:transition xmlns:p14="http://schemas.microsoft.com/office/powerpoint/2010/main"/>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a:prstGeom prst="rect">
            <a:avLst/>
          </a:prstGeom>
        </p:spPr>
        <p:txBody>
          <a:bodyPr lIns="34290" tIns="17145" rIns="34290" bIns="17145"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155509374"/>
      </p:ext>
    </p:extLst>
  </p:cSld>
  <p:clrMapOvr>
    <a:masterClrMapping/>
  </p:clrMapOvr>
  <p:transition xmlns:p14="http://schemas.microsoft.com/office/powerpoint/2010/main"/>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28274185"/>
      </p:ext>
    </p:extLst>
  </p:cSld>
  <p:clrMapOvr>
    <a:masterClrMapping/>
  </p:clrMapOvr>
  <p:transition xmlns:p14="http://schemas.microsoft.com/office/powerpoint/2010/main"/>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5834" y="205979"/>
            <a:ext cx="2106216" cy="3189684"/>
          </a:xfrm>
          <a:prstGeom prst="rect">
            <a:avLst/>
          </a:prstGeom>
        </p:spPr>
        <p:txBody>
          <a:bodyPr vert="eaVert" lIns="34290" tIns="17145" rIns="34290" bIns="17145"/>
          <a:lstStyle/>
          <a:p>
            <a:r>
              <a:rPr lang="en-US" smtClean="0"/>
              <a:t>Click to edit Master title style</a:t>
            </a:r>
            <a:endParaRPr lang="en-US"/>
          </a:p>
        </p:txBody>
      </p:sp>
      <p:sp>
        <p:nvSpPr>
          <p:cNvPr id="3" name="Vertical Text Placeholder 2"/>
          <p:cNvSpPr>
            <a:spLocks noGrp="1"/>
          </p:cNvSpPr>
          <p:nvPr>
            <p:ph type="body" orient="vert" idx="1"/>
          </p:nvPr>
        </p:nvSpPr>
        <p:spPr>
          <a:xfrm>
            <a:off x="357190" y="205979"/>
            <a:ext cx="6261497" cy="318968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18455114"/>
      </p:ext>
    </p:extLst>
  </p:cSld>
  <p:clrMapOvr>
    <a:masterClrMapping/>
  </p:clrMapOvr>
  <p:transition xmlns:p14="http://schemas.microsoft.com/office/powerpoint/2010/main"/>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934062075"/>
      </p:ext>
    </p:extLst>
  </p:cSld>
  <p:clrMapOvr>
    <a:masterClrMapping/>
  </p:clrMapOvr>
  <p:transition xmlns:p14="http://schemas.microsoft.com/office/powerpoint/2010/main"/>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276020"/>
      </p:ext>
    </p:extLst>
  </p:cSld>
  <p:clrMapOvr>
    <a:masterClrMapping/>
  </p:clrMapOvr>
  <p:transition xmlns:p14="http://schemas.microsoft.com/office/powerpoint/2010/mai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33852190"/>
      </p:ext>
    </p:extLst>
  </p:cSld>
  <p:clrMapOvr>
    <a:masterClrMapping/>
  </p:clrMapOvr>
  <p:transition xmlns:p14="http://schemas.microsoft.com/office/powerpoint/2010/main"/>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115428513"/>
      </p:ext>
    </p:extLst>
  </p:cSld>
  <p:clrMapOvr>
    <a:masterClrMapping/>
  </p:clrMapOvr>
  <p:transition xmlns:p14="http://schemas.microsoft.com/office/powerpoint/2010/main"/>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70714382"/>
      </p:ext>
    </p:extLst>
  </p:cSld>
  <p:clrMapOvr>
    <a:masterClrMapping/>
  </p:clrMapOvr>
  <p:transition xmlns:p14="http://schemas.microsoft.com/office/powerpoint/2010/main"/>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22825025"/>
      </p:ext>
    </p:extLst>
  </p:cSld>
  <p:clrMapOvr>
    <a:masterClrMapping/>
  </p:clrMapOvr>
  <p:transition xmlns:p14="http://schemas.microsoft.com/office/powerpoint/2010/main"/>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11342040"/>
      </p:ext>
    </p:extLst>
  </p:cSld>
  <p:clrMapOvr>
    <a:masterClrMapping/>
  </p:clrMapOvr>
  <p:transition xmlns:p14="http://schemas.microsoft.com/office/powerpoint/2010/main"/>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597927"/>
      </p:ext>
    </p:extLst>
  </p:cSld>
  <p:clrMapOvr>
    <a:masterClrMapping/>
  </p:clrMapOvr>
  <p:transition xmlns:p14="http://schemas.microsoft.com/office/powerpoint/2010/main"/>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629366465"/>
      </p:ext>
    </p:extLst>
  </p:cSld>
  <p:clrMapOvr>
    <a:masterClrMapping/>
  </p:clrMapOvr>
  <p:transition xmlns:p14="http://schemas.microsoft.com/office/powerpoint/2010/main"/>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alibri"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540274385"/>
      </p:ext>
    </p:extLst>
  </p:cSld>
  <p:clrMapOvr>
    <a:masterClrMapping/>
  </p:clrMapOvr>
  <p:transition xmlns:p14="http://schemas.microsoft.com/office/powerpoint/2010/main"/>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73663878"/>
      </p:ext>
    </p:extLst>
  </p:cSld>
  <p:clrMapOvr>
    <a:masterClrMapping/>
  </p:clrMapOvr>
  <p:transition xmlns:p14="http://schemas.microsoft.com/office/powerpoint/2010/main"/>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6359"/>
            <a:ext cx="2057400" cy="420826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386359"/>
            <a:ext cx="6115050" cy="4208264"/>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82750994"/>
      </p:ext>
    </p:extLst>
  </p:cSld>
  <p:clrMapOvr>
    <a:masterClrMapping/>
  </p:clrMapOvr>
  <p:transition xmlns:p14="http://schemas.microsoft.com/office/powerpoint/2010/main"/>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578323601"/>
      </p:ext>
    </p:extLst>
  </p:cSld>
  <p:clrMapOvr>
    <a:masterClrMapping/>
  </p:clrMapOvr>
  <p:transition xmlns:p14="http://schemas.microsoft.com/office/powerpoint/2010/main"/>
</p:sldLayout>
</file>

<file path=ppt/slideLayouts/slideLayout5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a:prstGeom prst="rect">
            <a:avLst/>
          </a:prstGeom>
        </p:spPr>
        <p:txBody>
          <a:bodyPr lIns="34290" tIns="17145" rIns="34290" bIns="17145"/>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354597279"/>
      </p:ext>
    </p:extLst>
  </p:cSld>
  <p:clrMapOvr>
    <a:masterClrMapping/>
  </p:clrMapOvr>
  <p:transition xmlns:p14="http://schemas.microsoft.com/office/powerpoint/2010/main"/>
</p:sldLayout>
</file>

<file path=ppt/slideLayouts/slideLayout5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83209669"/>
      </p:ext>
    </p:extLst>
  </p:cSld>
  <p:clrMapOvr>
    <a:masterClrMapping/>
  </p:clrMapOvr>
  <p:transition xmlns:p14="http://schemas.microsoft.com/office/powerpoint/2010/main"/>
</p:sldLayout>
</file>

<file path=ppt/slideLayouts/slideLayout5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a:prstGeom prst="rect">
            <a:avLst/>
          </a:prstGeom>
        </p:spPr>
        <p:txBody>
          <a:bodyPr lIns="34290" tIns="17145" rIns="34290" bIns="17145" anchor="t"/>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171162834"/>
      </p:ext>
    </p:extLst>
  </p:cSld>
  <p:clrMapOvr>
    <a:masterClrMapping/>
  </p:clrMapOvr>
  <p:transition xmlns:p14="http://schemas.microsoft.com/office/powerpoint/2010/main"/>
</p:sldLayout>
</file>

<file path=ppt/slideLayouts/slideLayout5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49593900"/>
      </p:ext>
    </p:extLst>
  </p:cSld>
  <p:clrMapOvr>
    <a:masterClrMapping/>
  </p:clrMapOvr>
  <p:transition xmlns:p14="http://schemas.microsoft.com/office/powerpoint/2010/main"/>
</p:sldLayout>
</file>

<file path=ppt/slideLayouts/slideLayout5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76094924"/>
      </p:ext>
    </p:extLst>
  </p:cSld>
  <p:clrMapOvr>
    <a:masterClrMapping/>
  </p:clrMapOvr>
  <p:transition xmlns:p14="http://schemas.microsoft.com/office/powerpoint/2010/main"/>
</p:sldLayout>
</file>

<file path=ppt/slideLayouts/slideLayout5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Tree>
    <p:extLst>
      <p:ext uri="{BB962C8B-B14F-4D97-AF65-F5344CB8AC3E}">
        <p14:creationId xmlns:p14="http://schemas.microsoft.com/office/powerpoint/2010/main" val="2766274322"/>
      </p:ext>
    </p:extLst>
  </p:cSld>
  <p:clrMapOvr>
    <a:masterClrMapping/>
  </p:clrMapOvr>
  <p:transition xmlns:p14="http://schemas.microsoft.com/office/powerpoint/2010/main"/>
</p:sldLayout>
</file>

<file path=ppt/slideLayouts/slideLayout5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8417521"/>
      </p:ext>
    </p:extLst>
  </p:cSld>
  <p:clrMapOvr>
    <a:masterClrMapping/>
  </p:clrMapOvr>
  <p:transition xmlns:p14="http://schemas.microsoft.com/office/powerpoint/2010/main"/>
</p:sldLayout>
</file>

<file path=ppt/slideLayouts/slideLayout5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a:prstGeom prst="rect">
            <a:avLst/>
          </a:prstGeom>
        </p:spPr>
        <p:txBody>
          <a:bodyPr lIns="34290" tIns="17145" rIns="34290" bIns="17145"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578363746"/>
      </p:ext>
    </p:extLst>
  </p:cSld>
  <p:clrMapOvr>
    <a:masterClrMapping/>
  </p:clrMapOvr>
  <p:transition xmlns:p14="http://schemas.microsoft.com/office/powerpoint/2010/main"/>
</p:sldLayout>
</file>

<file path=ppt/slideLayouts/slideLayout5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a:prstGeom prst="rect">
            <a:avLst/>
          </a:prstGeom>
        </p:spPr>
        <p:txBody>
          <a:bodyPr lIns="34290" tIns="17145" rIns="34290" bIns="17145"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alibri"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781154964"/>
      </p:ext>
    </p:extLst>
  </p:cSld>
  <p:clrMapOvr>
    <a:masterClrMapping/>
  </p:clrMapOvr>
  <p:transition xmlns:p14="http://schemas.microsoft.com/office/powerpoint/2010/main"/>
</p:sldLayout>
</file>

<file path=ppt/slideLayouts/slideLayout5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54929204"/>
      </p:ext>
    </p:extLst>
  </p:cSld>
  <p:clrMapOvr>
    <a:masterClrMapping/>
  </p:clrMapOvr>
  <p:transition xmlns:p14="http://schemas.microsoft.com/office/powerpoint/2010/main"/>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972789855"/>
      </p:ext>
    </p:extLst>
  </p:cSld>
  <p:clrMapOvr>
    <a:masterClrMapping/>
  </p:clrMapOvr>
  <p:transition xmlns:p14="http://schemas.microsoft.com/office/powerpoint/2010/mai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lIns="34290" tIns="17145" rIns="34290" bIns="17145"/>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115050" cy="4388644"/>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43286697"/>
      </p:ext>
    </p:extLst>
  </p:cSld>
  <p:clrMapOvr>
    <a:masterClrMapping/>
  </p:clrMapOvr>
  <p:transition xmlns:p14="http://schemas.microsoft.com/office/powerpoint/2010/main"/>
</p:sldLayout>
</file>

<file path=ppt/slideLayouts/slideLayout5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602300547"/>
      </p:ext>
    </p:extLst>
  </p:cSld>
  <p:clrMapOvr>
    <a:masterClrMapping/>
  </p:clrMapOvr>
  <p:transition xmlns:p14="http://schemas.microsoft.com/office/powerpoint/2010/main"/>
</p:sldLayout>
</file>

<file path=ppt/slideLayouts/slideLayout5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31339014"/>
      </p:ext>
    </p:extLst>
  </p:cSld>
  <p:clrMapOvr>
    <a:masterClrMapping/>
  </p:clrMapOvr>
  <p:transition xmlns:p14="http://schemas.microsoft.com/office/powerpoint/2010/main"/>
</p:sldLayout>
</file>

<file path=ppt/slideLayouts/slideLayout5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473812039"/>
      </p:ext>
    </p:extLst>
  </p:cSld>
  <p:clrMapOvr>
    <a:masterClrMapping/>
  </p:clrMapOvr>
  <p:transition xmlns:p14="http://schemas.microsoft.com/office/powerpoint/2010/main"/>
</p:sldLayout>
</file>

<file path=ppt/slideLayouts/slideLayout5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27569276"/>
      </p:ext>
    </p:extLst>
  </p:cSld>
  <p:clrMapOvr>
    <a:masterClrMapping/>
  </p:clrMapOvr>
  <p:transition xmlns:p14="http://schemas.microsoft.com/office/powerpoint/2010/main"/>
</p:sldLayout>
</file>

<file path=ppt/slideLayouts/slideLayout5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18487174"/>
      </p:ext>
    </p:extLst>
  </p:cSld>
  <p:clrMapOvr>
    <a:masterClrMapping/>
  </p:clrMapOvr>
  <p:transition xmlns:p14="http://schemas.microsoft.com/office/powerpoint/2010/main"/>
</p:sldLayout>
</file>

<file path=ppt/slideLayouts/slideLayout5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13743259"/>
      </p:ext>
    </p:extLst>
  </p:cSld>
  <p:clrMapOvr>
    <a:masterClrMapping/>
  </p:clrMapOvr>
  <p:transition xmlns:p14="http://schemas.microsoft.com/office/powerpoint/2010/main"/>
</p:sldLayout>
</file>

<file path=ppt/slideLayouts/slideLayout5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666333"/>
      </p:ext>
    </p:extLst>
  </p:cSld>
  <p:clrMapOvr>
    <a:masterClrMapping/>
  </p:clrMapOvr>
  <p:transition xmlns:p14="http://schemas.microsoft.com/office/powerpoint/2010/main"/>
</p:sldLayout>
</file>

<file path=ppt/slideLayouts/slideLayout5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841148479"/>
      </p:ext>
    </p:extLst>
  </p:cSld>
  <p:clrMapOvr>
    <a:masterClrMapping/>
  </p:clrMapOvr>
  <p:transition xmlns:p14="http://schemas.microsoft.com/office/powerpoint/2010/main"/>
</p:sldLayout>
</file>

<file path=ppt/slideLayouts/slideLayout5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alibri"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718378848"/>
      </p:ext>
    </p:extLst>
  </p:cSld>
  <p:clrMapOvr>
    <a:masterClrMapping/>
  </p:clrMapOvr>
  <p:transition xmlns:p14="http://schemas.microsoft.com/office/powerpoint/2010/mai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33000322"/>
      </p:ext>
    </p:extLst>
  </p:cSld>
  <p:clrMapOvr>
    <a:masterClrMapping/>
  </p:clrMapOvr>
  <p:transition xmlns:p14="http://schemas.microsoft.com/office/powerpoint/2010/main"/>
</p:sldLayout>
</file>

<file path=ppt/slideLayouts/slideLayout5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00253896"/>
      </p:ext>
    </p:extLst>
  </p:cSld>
  <p:clrMapOvr>
    <a:masterClrMapping/>
  </p:clrMapOvr>
  <p:transition xmlns:p14="http://schemas.microsoft.com/office/powerpoint/2010/main"/>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859037"/>
            <a:ext cx="2286000" cy="373558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0" y="859037"/>
            <a:ext cx="6800850" cy="3735586"/>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09486202"/>
      </p:ext>
    </p:extLst>
  </p:cSld>
  <p:clrMapOvr>
    <a:masterClrMapping/>
  </p:clrMapOvr>
  <p:transition xmlns:p14="http://schemas.microsoft.com/office/powerpoint/2010/main"/>
</p:sldLayout>
</file>

<file path=ppt/slideLayouts/slideLayout5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605064987"/>
      </p:ext>
    </p:extLst>
  </p:cSld>
  <p:clrMapOvr>
    <a:masterClrMapping/>
  </p:clrMapOvr>
  <p:transition xmlns:p14="http://schemas.microsoft.com/office/powerpoint/2010/main"/>
</p:sldLayout>
</file>

<file path=ppt/slideLayouts/slideLayout5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61047259"/>
      </p:ext>
    </p:extLst>
  </p:cSld>
  <p:clrMapOvr>
    <a:masterClrMapping/>
  </p:clrMapOvr>
  <p:transition xmlns:p14="http://schemas.microsoft.com/office/powerpoint/2010/main"/>
</p:sldLayout>
</file>

<file path=ppt/slideLayouts/slideLayout5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362535348"/>
      </p:ext>
    </p:extLst>
  </p:cSld>
  <p:clrMapOvr>
    <a:masterClrMapping/>
  </p:clrMapOvr>
  <p:transition xmlns:p14="http://schemas.microsoft.com/office/powerpoint/2010/main"/>
</p:sldLayout>
</file>

<file path=ppt/slideLayouts/slideLayout5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80330985"/>
      </p:ext>
    </p:extLst>
  </p:cSld>
  <p:clrMapOvr>
    <a:masterClrMapping/>
  </p:clrMapOvr>
  <p:transition xmlns:p14="http://schemas.microsoft.com/office/powerpoint/2010/main"/>
</p:sldLayout>
</file>

<file path=ppt/slideLayouts/slideLayout5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61608526"/>
      </p:ext>
    </p:extLst>
  </p:cSld>
  <p:clrMapOvr>
    <a:masterClrMapping/>
  </p:clrMapOvr>
  <p:transition xmlns:p14="http://schemas.microsoft.com/office/powerpoint/2010/main"/>
</p:sldLayout>
</file>

<file path=ppt/slideLayouts/slideLayout5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64446331"/>
      </p:ext>
    </p:extLst>
  </p:cSld>
  <p:clrMapOvr>
    <a:masterClrMapping/>
  </p:clrMapOvr>
  <p:transition xmlns:p14="http://schemas.microsoft.com/office/powerpoint/2010/main"/>
</p:sldLayout>
</file>

<file path=ppt/slideLayouts/slideLayout5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7282114"/>
      </p:ext>
    </p:extLst>
  </p:cSld>
  <p:clrMapOvr>
    <a:masterClrMapping/>
  </p:clrMapOvr>
  <p:transition xmlns:p14="http://schemas.microsoft.com/office/powerpoint/2010/main"/>
</p:sldLayout>
</file>

<file path=ppt/slideLayouts/slideLayout5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546432259"/>
      </p:ext>
    </p:extLst>
  </p:cSld>
  <p:clrMapOvr>
    <a:masterClrMapping/>
  </p:clrMapOvr>
  <p:transition xmlns:p14="http://schemas.microsoft.com/office/powerpoint/2010/main"/>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0025"/>
            <a:ext cx="2057400" cy="489049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0025"/>
            <a:ext cx="6115050" cy="489049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02307369"/>
      </p:ext>
    </p:extLst>
  </p:cSld>
  <p:clrMapOvr>
    <a:masterClrMapping/>
  </p:clrMapOvr>
  <p:transition xmlns:p14="http://schemas.microsoft.com/office/powerpoint/2010/main"/>
</p:sldLayout>
</file>

<file path=ppt/slideLayouts/slideLayout5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alibri"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647283539"/>
      </p:ext>
    </p:extLst>
  </p:cSld>
  <p:clrMapOvr>
    <a:masterClrMapping/>
  </p:clrMapOvr>
  <p:transition xmlns:p14="http://schemas.microsoft.com/office/powerpoint/2010/main"/>
</p:sldLayout>
</file>

<file path=ppt/slideLayouts/slideLayout5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36574318"/>
      </p:ext>
    </p:extLst>
  </p:cSld>
  <p:clrMapOvr>
    <a:masterClrMapping/>
  </p:clrMapOvr>
  <p:transition xmlns:p14="http://schemas.microsoft.com/office/powerpoint/2010/main"/>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1200151"/>
            <a:ext cx="2286000" cy="339447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0" y="1200151"/>
            <a:ext cx="680085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96329796"/>
      </p:ext>
    </p:extLst>
  </p:cSld>
  <p:clrMapOvr>
    <a:masterClrMapping/>
  </p:clrMapOvr>
  <p:transition xmlns:p14="http://schemas.microsoft.com/office/powerpoint/2010/main"/>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226580227"/>
      </p:ext>
    </p:extLst>
  </p:cSld>
  <p:clrMapOvr>
    <a:masterClrMapping/>
  </p:clrMapOvr>
  <p:transition xmlns:p14="http://schemas.microsoft.com/office/powerpoint/2010/main"/>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23960933"/>
      </p:ext>
    </p:extLst>
  </p:cSld>
  <p:clrMapOvr>
    <a:masterClrMapping/>
  </p:clrMapOvr>
  <p:transition xmlns:p14="http://schemas.microsoft.com/office/powerpoint/2010/main"/>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707686141"/>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965200"/>
            <a:ext cx="2032000" cy="3435350"/>
          </a:xfrm>
        </p:spPr>
        <p:txBody>
          <a:bodyPr/>
          <a:lstStyle>
            <a:lvl1pPr marL="0" indent="0">
              <a:buNone/>
              <a:defRPr sz="2800">
                <a:solidFill>
                  <a:srgbClr val="3186C7"/>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Single Title Here</a:t>
            </a:r>
            <a:endParaRPr lang="en-US" dirty="0"/>
          </a:p>
        </p:txBody>
      </p:sp>
      <p:cxnSp>
        <p:nvCxnSpPr>
          <p:cNvPr id="8" name="Straight Connector 7"/>
          <p:cNvCxnSpPr/>
          <p:nvPr/>
        </p:nvCxnSpPr>
        <p:spPr>
          <a:xfrm>
            <a:off x="2743200" y="742950"/>
            <a:ext cx="0" cy="3657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1852747"/>
      </p:ext>
    </p:extLst>
  </p:cSld>
  <p:clrMapOvr>
    <a:masterClrMapping/>
  </p:clrMapOvr>
  <p:timing>
    <p:tnLst>
      <p:par>
        <p:cTn xmlns:p14="http://schemas.microsoft.com/office/powerpoint/2010/mai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62037" y="1447205"/>
            <a:ext cx="3481388" cy="3695700"/>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5" y="1447205"/>
            <a:ext cx="3481388" cy="3695700"/>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42689137"/>
      </p:ext>
    </p:extLst>
  </p:cSld>
  <p:clrMapOvr>
    <a:masterClrMapping/>
  </p:clrMapOvr>
  <p:transition xmlns:p14="http://schemas.microsoft.com/office/powerpoint/2010/main"/>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63528245"/>
      </p:ext>
    </p:extLst>
  </p:cSld>
  <p:clrMapOvr>
    <a:masterClrMapping/>
  </p:clrMapOvr>
  <p:transition xmlns:p14="http://schemas.microsoft.com/office/powerpoint/2010/main"/>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57863046"/>
      </p:ext>
    </p:extLst>
  </p:cSld>
  <p:clrMapOvr>
    <a:masterClrMapping/>
  </p:clrMapOvr>
  <p:transition xmlns:p14="http://schemas.microsoft.com/office/powerpoint/2010/main"/>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0095916"/>
      </p:ext>
    </p:extLst>
  </p:cSld>
  <p:clrMapOvr>
    <a:masterClrMapping/>
  </p:clrMapOvr>
  <p:transition xmlns:p14="http://schemas.microsoft.com/office/powerpoint/2010/main"/>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309770221"/>
      </p:ext>
    </p:extLst>
  </p:cSld>
  <p:clrMapOvr>
    <a:masterClrMapping/>
  </p:clrMapOvr>
  <p:transition xmlns:p14="http://schemas.microsoft.com/office/powerpoint/2010/main"/>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662626383"/>
      </p:ext>
    </p:extLst>
  </p:cSld>
  <p:clrMapOvr>
    <a:masterClrMapping/>
  </p:clrMapOvr>
  <p:transition xmlns:p14="http://schemas.microsoft.com/office/powerpoint/2010/mai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35714692"/>
      </p:ext>
    </p:extLst>
  </p:cSld>
  <p:clrMapOvr>
    <a:masterClrMapping/>
  </p:clrMapOvr>
  <p:transition xmlns:p14="http://schemas.microsoft.com/office/powerpoint/2010/main"/>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19126"/>
            <a:ext cx="2057400" cy="45237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619126"/>
            <a:ext cx="6115050" cy="45237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48901237"/>
      </p:ext>
    </p:extLst>
  </p:cSld>
  <p:clrMapOvr>
    <a:masterClrMapping/>
  </p:clrMapOvr>
  <p:transition xmlns:p14="http://schemas.microsoft.com/office/powerpoint/2010/main"/>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376102327"/>
      </p:ext>
    </p:extLst>
  </p:cSld>
  <p:clrMapOvr>
    <a:masterClrMapping/>
  </p:clrMapOvr>
  <p:transition xmlns:p14="http://schemas.microsoft.com/office/powerpoint/2010/main"/>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32486830"/>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965200"/>
            <a:ext cx="2032000" cy="1536700"/>
          </a:xfrm>
        </p:spPr>
        <p:txBody>
          <a:bodyPr/>
          <a:lstStyle>
            <a:lvl1pPr marL="0" indent="0">
              <a:buNone/>
              <a:defRPr sz="2800">
                <a:solidFill>
                  <a:srgbClr val="3186C7"/>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Title</a:t>
            </a:r>
            <a:endParaRPr lang="en-US" dirty="0"/>
          </a:p>
        </p:txBody>
      </p:sp>
      <p:cxnSp>
        <p:nvCxnSpPr>
          <p:cNvPr id="8" name="Straight Connector 7"/>
          <p:cNvCxnSpPr/>
          <p:nvPr/>
        </p:nvCxnSpPr>
        <p:spPr>
          <a:xfrm>
            <a:off x="2743200" y="742950"/>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7" name="Content Placeholder 2"/>
          <p:cNvSpPr>
            <a:spLocks noGrp="1"/>
          </p:cNvSpPr>
          <p:nvPr>
            <p:ph sz="half" idx="11" hasCustomPrompt="1"/>
          </p:nvPr>
        </p:nvSpPr>
        <p:spPr>
          <a:xfrm>
            <a:off x="457200" y="2667000"/>
            <a:ext cx="2032000" cy="1536700"/>
          </a:xfrm>
        </p:spPr>
        <p:txBody>
          <a:bodyPr/>
          <a:lstStyle>
            <a:lvl1pPr marL="0" indent="0">
              <a:buNone/>
              <a:defRPr sz="2800">
                <a:solidFill>
                  <a:srgbClr val="8C8A8E"/>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Subtitle</a:t>
            </a:r>
            <a:endParaRPr lang="en-US" dirty="0"/>
          </a:p>
        </p:txBody>
      </p:sp>
    </p:spTree>
    <p:extLst>
      <p:ext uri="{BB962C8B-B14F-4D97-AF65-F5344CB8AC3E}">
        <p14:creationId xmlns:p14="http://schemas.microsoft.com/office/powerpoint/2010/main" val="3014249228"/>
      </p:ext>
    </p:extLst>
  </p:cSld>
  <p:clrMapOvr>
    <a:masterClrMapping/>
  </p:clrMapOvr>
  <p:timing>
    <p:tnLst>
      <p:par>
        <p:cTn xmlns:p14="http://schemas.microsoft.com/office/powerpoint/2010/mai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979084320"/>
      </p:ext>
    </p:extLst>
  </p:cSld>
  <p:clrMapOvr>
    <a:masterClrMapping/>
  </p:clrMapOvr>
  <p:transition xmlns:p14="http://schemas.microsoft.com/office/powerpoint/2010/main"/>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01019127"/>
      </p:ext>
    </p:extLst>
  </p:cSld>
  <p:clrMapOvr>
    <a:masterClrMapping/>
  </p:clrMapOvr>
  <p:transition xmlns:p14="http://schemas.microsoft.com/office/powerpoint/2010/main"/>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40519563"/>
      </p:ext>
    </p:extLst>
  </p:cSld>
  <p:clrMapOvr>
    <a:masterClrMapping/>
  </p:clrMapOvr>
  <p:transition xmlns:p14="http://schemas.microsoft.com/office/powerpoint/2010/main"/>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35879969"/>
      </p:ext>
    </p:extLst>
  </p:cSld>
  <p:clrMapOvr>
    <a:masterClrMapping/>
  </p:clrMapOvr>
  <p:transition xmlns:p14="http://schemas.microsoft.com/office/powerpoint/2010/main"/>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9031139"/>
      </p:ext>
    </p:extLst>
  </p:cSld>
  <p:clrMapOvr>
    <a:masterClrMapping/>
  </p:clrMapOvr>
  <p:transition xmlns:p14="http://schemas.microsoft.com/office/powerpoint/2010/main"/>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229422787"/>
      </p:ext>
    </p:extLst>
  </p:cSld>
  <p:clrMapOvr>
    <a:masterClrMapping/>
  </p:clrMapOvr>
  <p:transition xmlns:p14="http://schemas.microsoft.com/office/powerpoint/2010/main"/>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380788242"/>
      </p:ext>
    </p:extLst>
  </p:cSld>
  <p:clrMapOvr>
    <a:masterClrMapping/>
  </p:clrMapOvr>
  <p:transition xmlns:p14="http://schemas.microsoft.com/office/powerpoint/2010/mai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0043375"/>
      </p:ext>
    </p:extLst>
  </p:cSld>
  <p:clrMapOvr>
    <a:masterClrMapping/>
  </p:clrMapOvr>
  <p:transition xmlns:p14="http://schemas.microsoft.com/office/powerpoint/2010/main"/>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63129"/>
            <a:ext cx="2057400" cy="433149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63129"/>
            <a:ext cx="6115050" cy="4331494"/>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68319775"/>
      </p:ext>
    </p:extLst>
  </p:cSld>
  <p:clrMapOvr>
    <a:masterClrMapping/>
  </p:clrMapOvr>
  <p:transition xmlns:p14="http://schemas.microsoft.com/office/powerpoint/2010/main"/>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552829845"/>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1347833"/>
      </p:ext>
    </p:extLst>
  </p:cSld>
  <p:clrMapOvr>
    <a:masterClrMapping/>
  </p:clrMapOvr>
  <p:transition xmlns:p14="http://schemas.microsoft.com/office/powerpoint/2010/main"/>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77628626"/>
      </p:ext>
    </p:extLst>
  </p:cSld>
  <p:clrMapOvr>
    <a:masterClrMapping/>
  </p:clrMapOvr>
  <p:transition xmlns:p14="http://schemas.microsoft.com/office/powerpoint/2010/main"/>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930619190"/>
      </p:ext>
    </p:extLst>
  </p:cSld>
  <p:clrMapOvr>
    <a:masterClrMapping/>
  </p:clrMapOvr>
  <p:transition xmlns:p14="http://schemas.microsoft.com/office/powerpoint/2010/main"/>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88030284"/>
      </p:ext>
    </p:extLst>
  </p:cSld>
  <p:clrMapOvr>
    <a:masterClrMapping/>
  </p:clrMapOvr>
  <p:transition xmlns:p14="http://schemas.microsoft.com/office/powerpoint/2010/main"/>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66416325"/>
      </p:ext>
    </p:extLst>
  </p:cSld>
  <p:clrMapOvr>
    <a:masterClrMapping/>
  </p:clrMapOvr>
  <p:transition xmlns:p14="http://schemas.microsoft.com/office/powerpoint/2010/main"/>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23843131"/>
      </p:ext>
    </p:extLst>
  </p:cSld>
  <p:clrMapOvr>
    <a:masterClrMapping/>
  </p:clrMapOvr>
  <p:transition xmlns:p14="http://schemas.microsoft.com/office/powerpoint/2010/main"/>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90004"/>
      </p:ext>
    </p:extLst>
  </p:cSld>
  <p:clrMapOvr>
    <a:masterClrMapping/>
  </p:clrMapOvr>
  <p:transition xmlns:p14="http://schemas.microsoft.com/office/powerpoint/2010/main"/>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327410119"/>
      </p:ext>
    </p:extLst>
  </p:cSld>
  <p:clrMapOvr>
    <a:masterClrMapping/>
  </p:clrMapOvr>
  <p:transition xmlns:p14="http://schemas.microsoft.com/office/powerpoint/2010/main"/>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185346530"/>
      </p:ext>
    </p:extLst>
  </p:cSld>
  <p:clrMapOvr>
    <a:masterClrMapping/>
  </p:clrMapOvr>
  <p:transition xmlns:p14="http://schemas.microsoft.com/office/powerpoint/2010/mai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78798005"/>
      </p:ext>
    </p:extLst>
  </p:cSld>
  <p:clrMapOvr>
    <a:masterClrMapping/>
  </p:clrMapOvr>
  <p:transition xmlns:p14="http://schemas.microsoft.com/office/powerpoint/2010/main"/>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2974" y="263129"/>
            <a:ext cx="2058591" cy="433149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63129"/>
            <a:ext cx="6118622" cy="4331494"/>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17952598"/>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p:cSld name="Quote ">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457200" y="4767263"/>
            <a:ext cx="2133600" cy="273844"/>
          </a:xfrm>
          <a:prstGeom prst="rect">
            <a:avLst/>
          </a:prstGeom>
        </p:spPr>
        <p:txBody>
          <a:bodyPr/>
          <a:lstStyle/>
          <a:p>
            <a:fld id="{68C2560D-EC28-3B41-86E8-18F1CE0113B4}" type="datetimeFigureOut">
              <a:rPr lang="en-US" smtClean="0"/>
              <a:t>12/5/15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12" name="Content Placeholder 2"/>
          <p:cNvSpPr>
            <a:spLocks noGrp="1"/>
          </p:cNvSpPr>
          <p:nvPr>
            <p:ph idx="1"/>
          </p:nvPr>
        </p:nvSpPr>
        <p:spPr>
          <a:xfrm>
            <a:off x="4368800" y="1004240"/>
            <a:ext cx="4318000" cy="3299039"/>
          </a:xfrm>
        </p:spPr>
        <p:txBody>
          <a:bodyPr numCol="1" spcCol="0">
            <a:normAutofit/>
          </a:bodyPr>
          <a:lstStyle>
            <a:lvl1pPr marL="342900" indent="-342900">
              <a:lnSpc>
                <a:spcPct val="110000"/>
              </a:lnSpc>
              <a:buSzPct val="110000"/>
              <a:buFontTx/>
              <a:buBlip>
                <a:blip r:embed="rId2"/>
              </a:buBlip>
              <a:defRPr sz="1800" b="0" i="0">
                <a:solidFill>
                  <a:srgbClr val="032B4E"/>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smtClean="0"/>
              <a:t>Click to edit Master text styles</a:t>
            </a:r>
          </a:p>
          <a:p>
            <a:pPr lvl="1"/>
            <a:r>
              <a:rPr lang="en-US" smtClean="0"/>
              <a:t>Second level</a:t>
            </a:r>
          </a:p>
        </p:txBody>
      </p:sp>
      <p:sp>
        <p:nvSpPr>
          <p:cNvPr id="8" name="Title 1"/>
          <p:cNvSpPr>
            <a:spLocks noGrp="1"/>
          </p:cNvSpPr>
          <p:nvPr>
            <p:ph type="title"/>
          </p:nvPr>
        </p:nvSpPr>
        <p:spPr>
          <a:xfrm>
            <a:off x="4368800" y="238943"/>
            <a:ext cx="4318000" cy="395264"/>
          </a:xfrm>
        </p:spPr>
        <p:txBody>
          <a:bodyPr>
            <a:noAutofit/>
          </a:bodyPr>
          <a:lstStyle>
            <a:lvl1pPr algn="l">
              <a:defRPr sz="2400" b="0" i="0">
                <a:solidFill>
                  <a:srgbClr val="3C90D1"/>
                </a:solidFill>
                <a:latin typeface="Helvetica Light"/>
                <a:cs typeface="Helvetica Light"/>
              </a:defRPr>
            </a:lvl1pPr>
          </a:lstStyle>
          <a:p>
            <a:r>
              <a:rPr lang="en-US" smtClean="0"/>
              <a:t>Click to edit Master title style</a:t>
            </a:r>
            <a:endParaRPr lang="en-US" dirty="0"/>
          </a:p>
        </p:txBody>
      </p:sp>
    </p:spTree>
    <p:extLst>
      <p:ext uri="{BB962C8B-B14F-4D97-AF65-F5344CB8AC3E}">
        <p14:creationId xmlns:p14="http://schemas.microsoft.com/office/powerpoint/2010/main" val="3160654181"/>
      </p:ext>
    </p:extLst>
  </p:cSld>
  <p:clrMapOvr>
    <a:masterClrMapping/>
  </p:clrMapOvr>
  <p:timing>
    <p:tnLst>
      <p:par>
        <p:cTn xmlns:p14="http://schemas.microsoft.com/office/powerpoint/2010/mai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626799414"/>
      </p:ext>
    </p:extLst>
  </p:cSld>
  <p:clrMapOvr>
    <a:masterClrMapping/>
  </p:clrMapOvr>
  <p:transition xmlns:p14="http://schemas.microsoft.com/office/powerpoint/2010/main"/>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3172995"/>
      </p:ext>
    </p:extLst>
  </p:cSld>
  <p:clrMapOvr>
    <a:masterClrMapping/>
  </p:clrMapOvr>
  <p:transition xmlns:p14="http://schemas.microsoft.com/office/powerpoint/2010/main"/>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85284980"/>
      </p:ext>
    </p:extLst>
  </p:cSld>
  <p:clrMapOvr>
    <a:masterClrMapping/>
  </p:clrMapOvr>
  <p:transition xmlns:p14="http://schemas.microsoft.com/office/powerpoint/2010/main"/>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10748091"/>
      </p:ext>
    </p:extLst>
  </p:cSld>
  <p:clrMapOvr>
    <a:masterClrMapping/>
  </p:clrMapOvr>
  <p:transition xmlns:p14="http://schemas.microsoft.com/office/powerpoint/2010/main"/>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01023684"/>
      </p:ext>
    </p:extLst>
  </p:cSld>
  <p:clrMapOvr>
    <a:masterClrMapping/>
  </p:clrMapOvr>
  <p:transition xmlns:p14="http://schemas.microsoft.com/office/powerpoint/2010/main"/>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86245480"/>
      </p:ext>
    </p:extLst>
  </p:cSld>
  <p:clrMapOvr>
    <a:masterClrMapping/>
  </p:clrMapOvr>
  <p:transition xmlns:p14="http://schemas.microsoft.com/office/powerpoint/2010/main"/>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5091524"/>
      </p:ext>
    </p:extLst>
  </p:cSld>
  <p:clrMapOvr>
    <a:masterClrMapping/>
  </p:clrMapOvr>
  <p:transition xmlns:p14="http://schemas.microsoft.com/office/powerpoint/2010/main"/>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525754616"/>
      </p:ext>
    </p:extLst>
  </p:cSld>
  <p:clrMapOvr>
    <a:masterClrMapping/>
  </p:clrMapOvr>
  <p:transition xmlns:p14="http://schemas.microsoft.com/office/powerpoint/2010/main"/>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570732090"/>
      </p:ext>
    </p:extLst>
  </p:cSld>
  <p:clrMapOvr>
    <a:masterClrMapping/>
  </p:clrMapOvr>
  <p:transition xmlns:p14="http://schemas.microsoft.com/office/powerpoint/2010/mai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57335920"/>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1.xml"/><Relationship Id="rId12" Type="http://schemas.openxmlformats.org/officeDocument/2006/relationships/theme" Target="../theme/theme10.xml"/><Relationship Id="rId1" Type="http://schemas.openxmlformats.org/officeDocument/2006/relationships/slideLayout" Target="../slideLayouts/slideLayout101.xml"/><Relationship Id="rId2" Type="http://schemas.openxmlformats.org/officeDocument/2006/relationships/slideLayout" Target="../slideLayouts/slideLayout102.xml"/><Relationship Id="rId3" Type="http://schemas.openxmlformats.org/officeDocument/2006/relationships/slideLayout" Target="../slideLayouts/slideLayout103.xml"/><Relationship Id="rId4" Type="http://schemas.openxmlformats.org/officeDocument/2006/relationships/slideLayout" Target="../slideLayouts/slideLayout104.xml"/><Relationship Id="rId5" Type="http://schemas.openxmlformats.org/officeDocument/2006/relationships/slideLayout" Target="../slideLayouts/slideLayout105.xml"/><Relationship Id="rId6" Type="http://schemas.openxmlformats.org/officeDocument/2006/relationships/slideLayout" Target="../slideLayouts/slideLayout106.xml"/><Relationship Id="rId7" Type="http://schemas.openxmlformats.org/officeDocument/2006/relationships/slideLayout" Target="../slideLayouts/slideLayout107.xml"/><Relationship Id="rId8" Type="http://schemas.openxmlformats.org/officeDocument/2006/relationships/slideLayout" Target="../slideLayouts/slideLayout108.xml"/><Relationship Id="rId9" Type="http://schemas.openxmlformats.org/officeDocument/2006/relationships/slideLayout" Target="../slideLayouts/slideLayout109.xml"/><Relationship Id="rId10" Type="http://schemas.openxmlformats.org/officeDocument/2006/relationships/slideLayout" Target="../slideLayouts/slideLayout110.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2.xml"/><Relationship Id="rId12" Type="http://schemas.openxmlformats.org/officeDocument/2006/relationships/theme" Target="../theme/theme11.xml"/><Relationship Id="rId1" Type="http://schemas.openxmlformats.org/officeDocument/2006/relationships/slideLayout" Target="../slideLayouts/slideLayout112.xml"/><Relationship Id="rId2" Type="http://schemas.openxmlformats.org/officeDocument/2006/relationships/slideLayout" Target="../slideLayouts/slideLayout113.xml"/><Relationship Id="rId3" Type="http://schemas.openxmlformats.org/officeDocument/2006/relationships/slideLayout" Target="../slideLayouts/slideLayout114.xml"/><Relationship Id="rId4" Type="http://schemas.openxmlformats.org/officeDocument/2006/relationships/slideLayout" Target="../slideLayouts/slideLayout115.xml"/><Relationship Id="rId5" Type="http://schemas.openxmlformats.org/officeDocument/2006/relationships/slideLayout" Target="../slideLayouts/slideLayout116.xml"/><Relationship Id="rId6" Type="http://schemas.openxmlformats.org/officeDocument/2006/relationships/slideLayout" Target="../slideLayouts/slideLayout117.xml"/><Relationship Id="rId7" Type="http://schemas.openxmlformats.org/officeDocument/2006/relationships/slideLayout" Target="../slideLayouts/slideLayout118.xml"/><Relationship Id="rId8" Type="http://schemas.openxmlformats.org/officeDocument/2006/relationships/slideLayout" Target="../slideLayouts/slideLayout119.xml"/><Relationship Id="rId9" Type="http://schemas.openxmlformats.org/officeDocument/2006/relationships/slideLayout" Target="../slideLayouts/slideLayout120.xml"/><Relationship Id="rId10" Type="http://schemas.openxmlformats.org/officeDocument/2006/relationships/slideLayout" Target="../slideLayouts/slideLayout121.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33.xml"/><Relationship Id="rId12" Type="http://schemas.openxmlformats.org/officeDocument/2006/relationships/theme" Target="../theme/theme12.xml"/><Relationship Id="rId1" Type="http://schemas.openxmlformats.org/officeDocument/2006/relationships/slideLayout" Target="../slideLayouts/slideLayout123.xml"/><Relationship Id="rId2" Type="http://schemas.openxmlformats.org/officeDocument/2006/relationships/slideLayout" Target="../slideLayouts/slideLayout124.xml"/><Relationship Id="rId3" Type="http://schemas.openxmlformats.org/officeDocument/2006/relationships/slideLayout" Target="../slideLayouts/slideLayout125.xml"/><Relationship Id="rId4" Type="http://schemas.openxmlformats.org/officeDocument/2006/relationships/slideLayout" Target="../slideLayouts/slideLayout126.xml"/><Relationship Id="rId5" Type="http://schemas.openxmlformats.org/officeDocument/2006/relationships/slideLayout" Target="../slideLayouts/slideLayout127.xml"/><Relationship Id="rId6" Type="http://schemas.openxmlformats.org/officeDocument/2006/relationships/slideLayout" Target="../slideLayouts/slideLayout128.xml"/><Relationship Id="rId7" Type="http://schemas.openxmlformats.org/officeDocument/2006/relationships/slideLayout" Target="../slideLayouts/slideLayout129.xml"/><Relationship Id="rId8" Type="http://schemas.openxmlformats.org/officeDocument/2006/relationships/slideLayout" Target="../slideLayouts/slideLayout130.xml"/><Relationship Id="rId9" Type="http://schemas.openxmlformats.org/officeDocument/2006/relationships/slideLayout" Target="../slideLayouts/slideLayout131.xml"/><Relationship Id="rId10" Type="http://schemas.openxmlformats.org/officeDocument/2006/relationships/slideLayout" Target="../slideLayouts/slideLayout132.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44.xml"/><Relationship Id="rId12" Type="http://schemas.openxmlformats.org/officeDocument/2006/relationships/theme" Target="../theme/theme13.xml"/><Relationship Id="rId1" Type="http://schemas.openxmlformats.org/officeDocument/2006/relationships/slideLayout" Target="../slideLayouts/slideLayout134.xml"/><Relationship Id="rId2" Type="http://schemas.openxmlformats.org/officeDocument/2006/relationships/slideLayout" Target="../slideLayouts/slideLayout135.xml"/><Relationship Id="rId3" Type="http://schemas.openxmlformats.org/officeDocument/2006/relationships/slideLayout" Target="../slideLayouts/slideLayout136.xml"/><Relationship Id="rId4" Type="http://schemas.openxmlformats.org/officeDocument/2006/relationships/slideLayout" Target="../slideLayouts/slideLayout137.xml"/><Relationship Id="rId5" Type="http://schemas.openxmlformats.org/officeDocument/2006/relationships/slideLayout" Target="../slideLayouts/slideLayout138.xml"/><Relationship Id="rId6" Type="http://schemas.openxmlformats.org/officeDocument/2006/relationships/slideLayout" Target="../slideLayouts/slideLayout139.xml"/><Relationship Id="rId7" Type="http://schemas.openxmlformats.org/officeDocument/2006/relationships/slideLayout" Target="../slideLayouts/slideLayout140.xml"/><Relationship Id="rId8" Type="http://schemas.openxmlformats.org/officeDocument/2006/relationships/slideLayout" Target="../slideLayouts/slideLayout141.xml"/><Relationship Id="rId9" Type="http://schemas.openxmlformats.org/officeDocument/2006/relationships/slideLayout" Target="../slideLayouts/slideLayout142.xml"/><Relationship Id="rId10" Type="http://schemas.openxmlformats.org/officeDocument/2006/relationships/slideLayout" Target="../slideLayouts/slideLayout143.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155.xml"/><Relationship Id="rId12" Type="http://schemas.openxmlformats.org/officeDocument/2006/relationships/theme" Target="../theme/theme14.xml"/><Relationship Id="rId1" Type="http://schemas.openxmlformats.org/officeDocument/2006/relationships/slideLayout" Target="../slideLayouts/slideLayout145.xml"/><Relationship Id="rId2" Type="http://schemas.openxmlformats.org/officeDocument/2006/relationships/slideLayout" Target="../slideLayouts/slideLayout146.xml"/><Relationship Id="rId3" Type="http://schemas.openxmlformats.org/officeDocument/2006/relationships/slideLayout" Target="../slideLayouts/slideLayout147.xml"/><Relationship Id="rId4" Type="http://schemas.openxmlformats.org/officeDocument/2006/relationships/slideLayout" Target="../slideLayouts/slideLayout148.xml"/><Relationship Id="rId5" Type="http://schemas.openxmlformats.org/officeDocument/2006/relationships/slideLayout" Target="../slideLayouts/slideLayout149.xml"/><Relationship Id="rId6" Type="http://schemas.openxmlformats.org/officeDocument/2006/relationships/slideLayout" Target="../slideLayouts/slideLayout150.xml"/><Relationship Id="rId7" Type="http://schemas.openxmlformats.org/officeDocument/2006/relationships/slideLayout" Target="../slideLayouts/slideLayout151.xml"/><Relationship Id="rId8" Type="http://schemas.openxmlformats.org/officeDocument/2006/relationships/slideLayout" Target="../slideLayouts/slideLayout152.xml"/><Relationship Id="rId9" Type="http://schemas.openxmlformats.org/officeDocument/2006/relationships/slideLayout" Target="../slideLayouts/slideLayout153.xml"/><Relationship Id="rId10" Type="http://schemas.openxmlformats.org/officeDocument/2006/relationships/slideLayout" Target="../slideLayouts/slideLayout154.xml"/></Relationships>
</file>

<file path=ppt/slideMasters/_rels/slideMaster15.xml.rels><?xml version="1.0" encoding="UTF-8" standalone="yes"?>
<Relationships xmlns="http://schemas.openxmlformats.org/package/2006/relationships"><Relationship Id="rId11" Type="http://schemas.openxmlformats.org/officeDocument/2006/relationships/slideLayout" Target="../slideLayouts/slideLayout166.xml"/><Relationship Id="rId12" Type="http://schemas.openxmlformats.org/officeDocument/2006/relationships/theme" Target="../theme/theme15.xml"/><Relationship Id="rId1" Type="http://schemas.openxmlformats.org/officeDocument/2006/relationships/slideLayout" Target="../slideLayouts/slideLayout156.xml"/><Relationship Id="rId2" Type="http://schemas.openxmlformats.org/officeDocument/2006/relationships/slideLayout" Target="../slideLayouts/slideLayout157.xml"/><Relationship Id="rId3" Type="http://schemas.openxmlformats.org/officeDocument/2006/relationships/slideLayout" Target="../slideLayouts/slideLayout158.xml"/><Relationship Id="rId4" Type="http://schemas.openxmlformats.org/officeDocument/2006/relationships/slideLayout" Target="../slideLayouts/slideLayout159.xml"/><Relationship Id="rId5" Type="http://schemas.openxmlformats.org/officeDocument/2006/relationships/slideLayout" Target="../slideLayouts/slideLayout160.xml"/><Relationship Id="rId6" Type="http://schemas.openxmlformats.org/officeDocument/2006/relationships/slideLayout" Target="../slideLayouts/slideLayout161.xml"/><Relationship Id="rId7" Type="http://schemas.openxmlformats.org/officeDocument/2006/relationships/slideLayout" Target="../slideLayouts/slideLayout162.xml"/><Relationship Id="rId8" Type="http://schemas.openxmlformats.org/officeDocument/2006/relationships/slideLayout" Target="../slideLayouts/slideLayout163.xml"/><Relationship Id="rId9" Type="http://schemas.openxmlformats.org/officeDocument/2006/relationships/slideLayout" Target="../slideLayouts/slideLayout164.xml"/><Relationship Id="rId10" Type="http://schemas.openxmlformats.org/officeDocument/2006/relationships/slideLayout" Target="../slideLayouts/slideLayout165.xml"/></Relationships>
</file>

<file path=ppt/slideMasters/_rels/slideMaster16.xml.rels><?xml version="1.0" encoding="UTF-8" standalone="yes"?>
<Relationships xmlns="http://schemas.openxmlformats.org/package/2006/relationships"><Relationship Id="rId11" Type="http://schemas.openxmlformats.org/officeDocument/2006/relationships/slideLayout" Target="../slideLayouts/slideLayout177.xml"/><Relationship Id="rId12" Type="http://schemas.openxmlformats.org/officeDocument/2006/relationships/theme" Target="../theme/theme16.xml"/><Relationship Id="rId1" Type="http://schemas.openxmlformats.org/officeDocument/2006/relationships/slideLayout" Target="../slideLayouts/slideLayout167.xml"/><Relationship Id="rId2" Type="http://schemas.openxmlformats.org/officeDocument/2006/relationships/slideLayout" Target="../slideLayouts/slideLayout168.xml"/><Relationship Id="rId3" Type="http://schemas.openxmlformats.org/officeDocument/2006/relationships/slideLayout" Target="../slideLayouts/slideLayout169.xml"/><Relationship Id="rId4" Type="http://schemas.openxmlformats.org/officeDocument/2006/relationships/slideLayout" Target="../slideLayouts/slideLayout170.xml"/><Relationship Id="rId5" Type="http://schemas.openxmlformats.org/officeDocument/2006/relationships/slideLayout" Target="../slideLayouts/slideLayout171.xml"/><Relationship Id="rId6" Type="http://schemas.openxmlformats.org/officeDocument/2006/relationships/slideLayout" Target="../slideLayouts/slideLayout172.xml"/><Relationship Id="rId7" Type="http://schemas.openxmlformats.org/officeDocument/2006/relationships/slideLayout" Target="../slideLayouts/slideLayout173.xml"/><Relationship Id="rId8" Type="http://schemas.openxmlformats.org/officeDocument/2006/relationships/slideLayout" Target="../slideLayouts/slideLayout174.xml"/><Relationship Id="rId9" Type="http://schemas.openxmlformats.org/officeDocument/2006/relationships/slideLayout" Target="../slideLayouts/slideLayout175.xml"/><Relationship Id="rId10" Type="http://schemas.openxmlformats.org/officeDocument/2006/relationships/slideLayout" Target="../slideLayouts/slideLayout176.xml"/></Relationships>
</file>

<file path=ppt/slideMasters/_rels/slideMaster17.xml.rels><?xml version="1.0" encoding="UTF-8" standalone="yes"?>
<Relationships xmlns="http://schemas.openxmlformats.org/package/2006/relationships"><Relationship Id="rId11" Type="http://schemas.openxmlformats.org/officeDocument/2006/relationships/slideLayout" Target="../slideLayouts/slideLayout188.xml"/><Relationship Id="rId12" Type="http://schemas.openxmlformats.org/officeDocument/2006/relationships/theme" Target="../theme/theme17.xml"/><Relationship Id="rId13" Type="http://schemas.openxmlformats.org/officeDocument/2006/relationships/image" Target="../media/image5.png"/><Relationship Id="rId1" Type="http://schemas.openxmlformats.org/officeDocument/2006/relationships/slideLayout" Target="../slideLayouts/slideLayout178.xml"/><Relationship Id="rId2" Type="http://schemas.openxmlformats.org/officeDocument/2006/relationships/slideLayout" Target="../slideLayouts/slideLayout179.xml"/><Relationship Id="rId3" Type="http://schemas.openxmlformats.org/officeDocument/2006/relationships/slideLayout" Target="../slideLayouts/slideLayout180.xml"/><Relationship Id="rId4" Type="http://schemas.openxmlformats.org/officeDocument/2006/relationships/slideLayout" Target="../slideLayouts/slideLayout181.xml"/><Relationship Id="rId5" Type="http://schemas.openxmlformats.org/officeDocument/2006/relationships/slideLayout" Target="../slideLayouts/slideLayout182.xml"/><Relationship Id="rId6" Type="http://schemas.openxmlformats.org/officeDocument/2006/relationships/slideLayout" Target="../slideLayouts/slideLayout183.xml"/><Relationship Id="rId7" Type="http://schemas.openxmlformats.org/officeDocument/2006/relationships/slideLayout" Target="../slideLayouts/slideLayout184.xml"/><Relationship Id="rId8" Type="http://schemas.openxmlformats.org/officeDocument/2006/relationships/slideLayout" Target="../slideLayouts/slideLayout185.xml"/><Relationship Id="rId9" Type="http://schemas.openxmlformats.org/officeDocument/2006/relationships/slideLayout" Target="../slideLayouts/slideLayout186.xml"/><Relationship Id="rId10" Type="http://schemas.openxmlformats.org/officeDocument/2006/relationships/slideLayout" Target="../slideLayouts/slideLayout187.xml"/></Relationships>
</file>

<file path=ppt/slideMasters/_rels/slideMaster18.xml.rels><?xml version="1.0" encoding="UTF-8" standalone="yes"?>
<Relationships xmlns="http://schemas.openxmlformats.org/package/2006/relationships"><Relationship Id="rId11" Type="http://schemas.openxmlformats.org/officeDocument/2006/relationships/slideLayout" Target="../slideLayouts/slideLayout199.xml"/><Relationship Id="rId12" Type="http://schemas.openxmlformats.org/officeDocument/2006/relationships/theme" Target="../theme/theme18.xml"/><Relationship Id="rId1" Type="http://schemas.openxmlformats.org/officeDocument/2006/relationships/slideLayout" Target="../slideLayouts/slideLayout189.xml"/><Relationship Id="rId2" Type="http://schemas.openxmlformats.org/officeDocument/2006/relationships/slideLayout" Target="../slideLayouts/slideLayout190.xml"/><Relationship Id="rId3" Type="http://schemas.openxmlformats.org/officeDocument/2006/relationships/slideLayout" Target="../slideLayouts/slideLayout191.xml"/><Relationship Id="rId4" Type="http://schemas.openxmlformats.org/officeDocument/2006/relationships/slideLayout" Target="../slideLayouts/slideLayout192.xml"/><Relationship Id="rId5" Type="http://schemas.openxmlformats.org/officeDocument/2006/relationships/slideLayout" Target="../slideLayouts/slideLayout193.xml"/><Relationship Id="rId6" Type="http://schemas.openxmlformats.org/officeDocument/2006/relationships/slideLayout" Target="../slideLayouts/slideLayout194.xml"/><Relationship Id="rId7" Type="http://schemas.openxmlformats.org/officeDocument/2006/relationships/slideLayout" Target="../slideLayouts/slideLayout195.xml"/><Relationship Id="rId8" Type="http://schemas.openxmlformats.org/officeDocument/2006/relationships/slideLayout" Target="../slideLayouts/slideLayout196.xml"/><Relationship Id="rId9" Type="http://schemas.openxmlformats.org/officeDocument/2006/relationships/slideLayout" Target="../slideLayouts/slideLayout197.xml"/><Relationship Id="rId10" Type="http://schemas.openxmlformats.org/officeDocument/2006/relationships/slideLayout" Target="../slideLayouts/slideLayout198.xml"/></Relationships>
</file>

<file path=ppt/slideMasters/_rels/slideMaster19.xml.rels><?xml version="1.0" encoding="UTF-8" standalone="yes"?>
<Relationships xmlns="http://schemas.openxmlformats.org/package/2006/relationships"><Relationship Id="rId11" Type="http://schemas.openxmlformats.org/officeDocument/2006/relationships/slideLayout" Target="../slideLayouts/slideLayout210.xml"/><Relationship Id="rId12" Type="http://schemas.openxmlformats.org/officeDocument/2006/relationships/theme" Target="../theme/theme19.xml"/><Relationship Id="rId1" Type="http://schemas.openxmlformats.org/officeDocument/2006/relationships/slideLayout" Target="../slideLayouts/slideLayout200.xml"/><Relationship Id="rId2" Type="http://schemas.openxmlformats.org/officeDocument/2006/relationships/slideLayout" Target="../slideLayouts/slideLayout201.xml"/><Relationship Id="rId3" Type="http://schemas.openxmlformats.org/officeDocument/2006/relationships/slideLayout" Target="../slideLayouts/slideLayout202.xml"/><Relationship Id="rId4" Type="http://schemas.openxmlformats.org/officeDocument/2006/relationships/slideLayout" Target="../slideLayouts/slideLayout203.xml"/><Relationship Id="rId5" Type="http://schemas.openxmlformats.org/officeDocument/2006/relationships/slideLayout" Target="../slideLayouts/slideLayout204.xml"/><Relationship Id="rId6" Type="http://schemas.openxmlformats.org/officeDocument/2006/relationships/slideLayout" Target="../slideLayouts/slideLayout205.xml"/><Relationship Id="rId7" Type="http://schemas.openxmlformats.org/officeDocument/2006/relationships/slideLayout" Target="../slideLayouts/slideLayout206.xml"/><Relationship Id="rId8" Type="http://schemas.openxmlformats.org/officeDocument/2006/relationships/slideLayout" Target="../slideLayouts/slideLayout207.xml"/><Relationship Id="rId9" Type="http://schemas.openxmlformats.org/officeDocument/2006/relationships/slideLayout" Target="../slideLayouts/slideLayout208.xml"/><Relationship Id="rId10" Type="http://schemas.openxmlformats.org/officeDocument/2006/relationships/slideLayout" Target="../slideLayouts/slideLayout209.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20.xml.rels><?xml version="1.0" encoding="UTF-8" standalone="yes"?>
<Relationships xmlns="http://schemas.openxmlformats.org/package/2006/relationships"><Relationship Id="rId11" Type="http://schemas.openxmlformats.org/officeDocument/2006/relationships/slideLayout" Target="../slideLayouts/slideLayout221.xml"/><Relationship Id="rId12" Type="http://schemas.openxmlformats.org/officeDocument/2006/relationships/theme" Target="../theme/theme20.xml"/><Relationship Id="rId1" Type="http://schemas.openxmlformats.org/officeDocument/2006/relationships/slideLayout" Target="../slideLayouts/slideLayout211.xml"/><Relationship Id="rId2" Type="http://schemas.openxmlformats.org/officeDocument/2006/relationships/slideLayout" Target="../slideLayouts/slideLayout212.xml"/><Relationship Id="rId3" Type="http://schemas.openxmlformats.org/officeDocument/2006/relationships/slideLayout" Target="../slideLayouts/slideLayout213.xml"/><Relationship Id="rId4" Type="http://schemas.openxmlformats.org/officeDocument/2006/relationships/slideLayout" Target="../slideLayouts/slideLayout214.xml"/><Relationship Id="rId5" Type="http://schemas.openxmlformats.org/officeDocument/2006/relationships/slideLayout" Target="../slideLayouts/slideLayout215.xml"/><Relationship Id="rId6" Type="http://schemas.openxmlformats.org/officeDocument/2006/relationships/slideLayout" Target="../slideLayouts/slideLayout216.xml"/><Relationship Id="rId7" Type="http://schemas.openxmlformats.org/officeDocument/2006/relationships/slideLayout" Target="../slideLayouts/slideLayout217.xml"/><Relationship Id="rId8" Type="http://schemas.openxmlformats.org/officeDocument/2006/relationships/slideLayout" Target="../slideLayouts/slideLayout218.xml"/><Relationship Id="rId9" Type="http://schemas.openxmlformats.org/officeDocument/2006/relationships/slideLayout" Target="../slideLayouts/slideLayout219.xml"/><Relationship Id="rId10" Type="http://schemas.openxmlformats.org/officeDocument/2006/relationships/slideLayout" Target="../slideLayouts/slideLayout220.xml"/></Relationships>
</file>

<file path=ppt/slideMasters/_rels/slideMaster21.xml.rels><?xml version="1.0" encoding="UTF-8" standalone="yes"?>
<Relationships xmlns="http://schemas.openxmlformats.org/package/2006/relationships"><Relationship Id="rId11" Type="http://schemas.openxmlformats.org/officeDocument/2006/relationships/slideLayout" Target="../slideLayouts/slideLayout232.xml"/><Relationship Id="rId12" Type="http://schemas.openxmlformats.org/officeDocument/2006/relationships/theme" Target="../theme/theme21.xml"/><Relationship Id="rId1" Type="http://schemas.openxmlformats.org/officeDocument/2006/relationships/slideLayout" Target="../slideLayouts/slideLayout222.xml"/><Relationship Id="rId2" Type="http://schemas.openxmlformats.org/officeDocument/2006/relationships/slideLayout" Target="../slideLayouts/slideLayout223.xml"/><Relationship Id="rId3" Type="http://schemas.openxmlformats.org/officeDocument/2006/relationships/slideLayout" Target="../slideLayouts/slideLayout224.xml"/><Relationship Id="rId4" Type="http://schemas.openxmlformats.org/officeDocument/2006/relationships/slideLayout" Target="../slideLayouts/slideLayout225.xml"/><Relationship Id="rId5" Type="http://schemas.openxmlformats.org/officeDocument/2006/relationships/slideLayout" Target="../slideLayouts/slideLayout226.xml"/><Relationship Id="rId6" Type="http://schemas.openxmlformats.org/officeDocument/2006/relationships/slideLayout" Target="../slideLayouts/slideLayout227.xml"/><Relationship Id="rId7" Type="http://schemas.openxmlformats.org/officeDocument/2006/relationships/slideLayout" Target="../slideLayouts/slideLayout228.xml"/><Relationship Id="rId8" Type="http://schemas.openxmlformats.org/officeDocument/2006/relationships/slideLayout" Target="../slideLayouts/slideLayout229.xml"/><Relationship Id="rId9" Type="http://schemas.openxmlformats.org/officeDocument/2006/relationships/slideLayout" Target="../slideLayouts/slideLayout230.xml"/><Relationship Id="rId10" Type="http://schemas.openxmlformats.org/officeDocument/2006/relationships/slideLayout" Target="../slideLayouts/slideLayout231.xml"/></Relationships>
</file>

<file path=ppt/slideMasters/_rels/slideMaster22.xml.rels><?xml version="1.0" encoding="UTF-8" standalone="yes"?>
<Relationships xmlns="http://schemas.openxmlformats.org/package/2006/relationships"><Relationship Id="rId11" Type="http://schemas.openxmlformats.org/officeDocument/2006/relationships/slideLayout" Target="../slideLayouts/slideLayout243.xml"/><Relationship Id="rId12" Type="http://schemas.openxmlformats.org/officeDocument/2006/relationships/theme" Target="../theme/theme22.xml"/><Relationship Id="rId1" Type="http://schemas.openxmlformats.org/officeDocument/2006/relationships/slideLayout" Target="../slideLayouts/slideLayout233.xml"/><Relationship Id="rId2" Type="http://schemas.openxmlformats.org/officeDocument/2006/relationships/slideLayout" Target="../slideLayouts/slideLayout234.xml"/><Relationship Id="rId3" Type="http://schemas.openxmlformats.org/officeDocument/2006/relationships/slideLayout" Target="../slideLayouts/slideLayout235.xml"/><Relationship Id="rId4" Type="http://schemas.openxmlformats.org/officeDocument/2006/relationships/slideLayout" Target="../slideLayouts/slideLayout236.xml"/><Relationship Id="rId5" Type="http://schemas.openxmlformats.org/officeDocument/2006/relationships/slideLayout" Target="../slideLayouts/slideLayout237.xml"/><Relationship Id="rId6" Type="http://schemas.openxmlformats.org/officeDocument/2006/relationships/slideLayout" Target="../slideLayouts/slideLayout238.xml"/><Relationship Id="rId7" Type="http://schemas.openxmlformats.org/officeDocument/2006/relationships/slideLayout" Target="../slideLayouts/slideLayout239.xml"/><Relationship Id="rId8" Type="http://schemas.openxmlformats.org/officeDocument/2006/relationships/slideLayout" Target="../slideLayouts/slideLayout240.xml"/><Relationship Id="rId9" Type="http://schemas.openxmlformats.org/officeDocument/2006/relationships/slideLayout" Target="../slideLayouts/slideLayout241.xml"/><Relationship Id="rId10" Type="http://schemas.openxmlformats.org/officeDocument/2006/relationships/slideLayout" Target="../slideLayouts/slideLayout242.xml"/></Relationships>
</file>

<file path=ppt/slideMasters/_rels/slideMaster23.xml.rels><?xml version="1.0" encoding="UTF-8" standalone="yes"?>
<Relationships xmlns="http://schemas.openxmlformats.org/package/2006/relationships"><Relationship Id="rId11" Type="http://schemas.openxmlformats.org/officeDocument/2006/relationships/slideLayout" Target="../slideLayouts/slideLayout254.xml"/><Relationship Id="rId12" Type="http://schemas.openxmlformats.org/officeDocument/2006/relationships/theme" Target="../theme/theme23.xml"/><Relationship Id="rId1" Type="http://schemas.openxmlformats.org/officeDocument/2006/relationships/slideLayout" Target="../slideLayouts/slideLayout244.xml"/><Relationship Id="rId2" Type="http://schemas.openxmlformats.org/officeDocument/2006/relationships/slideLayout" Target="../slideLayouts/slideLayout245.xml"/><Relationship Id="rId3" Type="http://schemas.openxmlformats.org/officeDocument/2006/relationships/slideLayout" Target="../slideLayouts/slideLayout246.xml"/><Relationship Id="rId4" Type="http://schemas.openxmlformats.org/officeDocument/2006/relationships/slideLayout" Target="../slideLayouts/slideLayout247.xml"/><Relationship Id="rId5" Type="http://schemas.openxmlformats.org/officeDocument/2006/relationships/slideLayout" Target="../slideLayouts/slideLayout248.xml"/><Relationship Id="rId6" Type="http://schemas.openxmlformats.org/officeDocument/2006/relationships/slideLayout" Target="../slideLayouts/slideLayout249.xml"/><Relationship Id="rId7" Type="http://schemas.openxmlformats.org/officeDocument/2006/relationships/slideLayout" Target="../slideLayouts/slideLayout250.xml"/><Relationship Id="rId8" Type="http://schemas.openxmlformats.org/officeDocument/2006/relationships/slideLayout" Target="../slideLayouts/slideLayout251.xml"/><Relationship Id="rId9" Type="http://schemas.openxmlformats.org/officeDocument/2006/relationships/slideLayout" Target="../slideLayouts/slideLayout252.xml"/><Relationship Id="rId10" Type="http://schemas.openxmlformats.org/officeDocument/2006/relationships/slideLayout" Target="../slideLayouts/slideLayout253.xml"/></Relationships>
</file>

<file path=ppt/slideMasters/_rels/slideMaster24.xml.rels><?xml version="1.0" encoding="UTF-8" standalone="yes"?>
<Relationships xmlns="http://schemas.openxmlformats.org/package/2006/relationships"><Relationship Id="rId11" Type="http://schemas.openxmlformats.org/officeDocument/2006/relationships/slideLayout" Target="../slideLayouts/slideLayout265.xml"/><Relationship Id="rId12" Type="http://schemas.openxmlformats.org/officeDocument/2006/relationships/theme" Target="../theme/theme24.xml"/><Relationship Id="rId1" Type="http://schemas.openxmlformats.org/officeDocument/2006/relationships/slideLayout" Target="../slideLayouts/slideLayout255.xml"/><Relationship Id="rId2" Type="http://schemas.openxmlformats.org/officeDocument/2006/relationships/slideLayout" Target="../slideLayouts/slideLayout256.xml"/><Relationship Id="rId3" Type="http://schemas.openxmlformats.org/officeDocument/2006/relationships/slideLayout" Target="../slideLayouts/slideLayout257.xml"/><Relationship Id="rId4" Type="http://schemas.openxmlformats.org/officeDocument/2006/relationships/slideLayout" Target="../slideLayouts/slideLayout258.xml"/><Relationship Id="rId5" Type="http://schemas.openxmlformats.org/officeDocument/2006/relationships/slideLayout" Target="../slideLayouts/slideLayout259.xml"/><Relationship Id="rId6" Type="http://schemas.openxmlformats.org/officeDocument/2006/relationships/slideLayout" Target="../slideLayouts/slideLayout260.xml"/><Relationship Id="rId7" Type="http://schemas.openxmlformats.org/officeDocument/2006/relationships/slideLayout" Target="../slideLayouts/slideLayout261.xml"/><Relationship Id="rId8" Type="http://schemas.openxmlformats.org/officeDocument/2006/relationships/slideLayout" Target="../slideLayouts/slideLayout262.xml"/><Relationship Id="rId9" Type="http://schemas.openxmlformats.org/officeDocument/2006/relationships/slideLayout" Target="../slideLayouts/slideLayout263.xml"/><Relationship Id="rId10" Type="http://schemas.openxmlformats.org/officeDocument/2006/relationships/slideLayout" Target="../slideLayouts/slideLayout264.xml"/></Relationships>
</file>

<file path=ppt/slideMasters/_rels/slideMaster25.xml.rels><?xml version="1.0" encoding="UTF-8" standalone="yes"?>
<Relationships xmlns="http://schemas.openxmlformats.org/package/2006/relationships"><Relationship Id="rId11" Type="http://schemas.openxmlformats.org/officeDocument/2006/relationships/slideLayout" Target="../slideLayouts/slideLayout276.xml"/><Relationship Id="rId12" Type="http://schemas.openxmlformats.org/officeDocument/2006/relationships/theme" Target="../theme/theme25.xml"/><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s>
</file>

<file path=ppt/slideMasters/_rels/slideMaster26.xml.rels><?xml version="1.0" encoding="UTF-8" standalone="yes"?>
<Relationships xmlns="http://schemas.openxmlformats.org/package/2006/relationships"><Relationship Id="rId11" Type="http://schemas.openxmlformats.org/officeDocument/2006/relationships/slideLayout" Target="../slideLayouts/slideLayout287.xml"/><Relationship Id="rId12" Type="http://schemas.openxmlformats.org/officeDocument/2006/relationships/theme" Target="../theme/theme26.xml"/><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s>
</file>

<file path=ppt/slideMasters/_rels/slideMaster27.xml.rels><?xml version="1.0" encoding="UTF-8" standalone="yes"?>
<Relationships xmlns="http://schemas.openxmlformats.org/package/2006/relationships"><Relationship Id="rId11" Type="http://schemas.openxmlformats.org/officeDocument/2006/relationships/slideLayout" Target="../slideLayouts/slideLayout298.xml"/><Relationship Id="rId12" Type="http://schemas.openxmlformats.org/officeDocument/2006/relationships/theme" Target="../theme/theme27.xml"/><Relationship Id="rId1" Type="http://schemas.openxmlformats.org/officeDocument/2006/relationships/slideLayout" Target="../slideLayouts/slideLayout288.xml"/><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s>
</file>

<file path=ppt/slideMasters/_rels/slideMaster28.xml.rels><?xml version="1.0" encoding="UTF-8" standalone="yes"?>
<Relationships xmlns="http://schemas.openxmlformats.org/package/2006/relationships"><Relationship Id="rId11" Type="http://schemas.openxmlformats.org/officeDocument/2006/relationships/slideLayout" Target="../slideLayouts/slideLayout309.xml"/><Relationship Id="rId12" Type="http://schemas.openxmlformats.org/officeDocument/2006/relationships/theme" Target="../theme/theme28.xml"/><Relationship Id="rId1" Type="http://schemas.openxmlformats.org/officeDocument/2006/relationships/slideLayout" Target="../slideLayouts/slideLayout299.xml"/><Relationship Id="rId2" Type="http://schemas.openxmlformats.org/officeDocument/2006/relationships/slideLayout" Target="../slideLayouts/slideLayout300.xml"/><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s>
</file>

<file path=ppt/slideMasters/_rels/slideMaster29.xml.rels><?xml version="1.0" encoding="UTF-8" standalone="yes"?>
<Relationships xmlns="http://schemas.openxmlformats.org/package/2006/relationships"><Relationship Id="rId11" Type="http://schemas.openxmlformats.org/officeDocument/2006/relationships/slideLayout" Target="../slideLayouts/slideLayout320.xml"/><Relationship Id="rId12" Type="http://schemas.openxmlformats.org/officeDocument/2006/relationships/theme" Target="../theme/theme29.xml"/><Relationship Id="rId1" Type="http://schemas.openxmlformats.org/officeDocument/2006/relationships/slideLayout" Target="../slideLayouts/slideLayout310.xml"/><Relationship Id="rId2" Type="http://schemas.openxmlformats.org/officeDocument/2006/relationships/slideLayout" Target="../slideLayouts/slideLayout311.xml"/><Relationship Id="rId3" Type="http://schemas.openxmlformats.org/officeDocument/2006/relationships/slideLayout" Target="../slideLayouts/slideLayout312.xml"/><Relationship Id="rId4" Type="http://schemas.openxmlformats.org/officeDocument/2006/relationships/slideLayout" Target="../slideLayouts/slideLayout313.xml"/><Relationship Id="rId5" Type="http://schemas.openxmlformats.org/officeDocument/2006/relationships/slideLayout" Target="../slideLayouts/slideLayout314.xml"/><Relationship Id="rId6" Type="http://schemas.openxmlformats.org/officeDocument/2006/relationships/slideLayout" Target="../slideLayouts/slideLayout315.xml"/><Relationship Id="rId7" Type="http://schemas.openxmlformats.org/officeDocument/2006/relationships/slideLayout" Target="../slideLayouts/slideLayout316.xml"/><Relationship Id="rId8" Type="http://schemas.openxmlformats.org/officeDocument/2006/relationships/slideLayout" Target="../slideLayouts/slideLayout317.xml"/><Relationship Id="rId9" Type="http://schemas.openxmlformats.org/officeDocument/2006/relationships/slideLayout" Target="../slideLayouts/slideLayout318.xml"/><Relationship Id="rId10" Type="http://schemas.openxmlformats.org/officeDocument/2006/relationships/slideLayout" Target="../slideLayouts/slideLayout3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2" Type="http://schemas.openxmlformats.org/officeDocument/2006/relationships/theme" Target="../theme/theme3.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s>
</file>

<file path=ppt/slideMasters/_rels/slideMaster30.xml.rels><?xml version="1.0" encoding="UTF-8" standalone="yes"?>
<Relationships xmlns="http://schemas.openxmlformats.org/package/2006/relationships"><Relationship Id="rId11" Type="http://schemas.openxmlformats.org/officeDocument/2006/relationships/slideLayout" Target="../slideLayouts/slideLayout331.xml"/><Relationship Id="rId12" Type="http://schemas.openxmlformats.org/officeDocument/2006/relationships/theme" Target="../theme/theme30.xml"/><Relationship Id="rId1" Type="http://schemas.openxmlformats.org/officeDocument/2006/relationships/slideLayout" Target="../slideLayouts/slideLayout321.xml"/><Relationship Id="rId2" Type="http://schemas.openxmlformats.org/officeDocument/2006/relationships/slideLayout" Target="../slideLayouts/slideLayout322.xml"/><Relationship Id="rId3" Type="http://schemas.openxmlformats.org/officeDocument/2006/relationships/slideLayout" Target="../slideLayouts/slideLayout323.xml"/><Relationship Id="rId4" Type="http://schemas.openxmlformats.org/officeDocument/2006/relationships/slideLayout" Target="../slideLayouts/slideLayout324.xml"/><Relationship Id="rId5" Type="http://schemas.openxmlformats.org/officeDocument/2006/relationships/slideLayout" Target="../slideLayouts/slideLayout325.xml"/><Relationship Id="rId6" Type="http://schemas.openxmlformats.org/officeDocument/2006/relationships/slideLayout" Target="../slideLayouts/slideLayout326.xml"/><Relationship Id="rId7" Type="http://schemas.openxmlformats.org/officeDocument/2006/relationships/slideLayout" Target="../slideLayouts/slideLayout327.xml"/><Relationship Id="rId8" Type="http://schemas.openxmlformats.org/officeDocument/2006/relationships/slideLayout" Target="../slideLayouts/slideLayout328.xml"/><Relationship Id="rId9" Type="http://schemas.openxmlformats.org/officeDocument/2006/relationships/slideLayout" Target="../slideLayouts/slideLayout329.xml"/><Relationship Id="rId10" Type="http://schemas.openxmlformats.org/officeDocument/2006/relationships/slideLayout" Target="../slideLayouts/slideLayout330.xml"/></Relationships>
</file>

<file path=ppt/slideMasters/_rels/slideMaster31.xml.rels><?xml version="1.0" encoding="UTF-8" standalone="yes"?>
<Relationships xmlns="http://schemas.openxmlformats.org/package/2006/relationships"><Relationship Id="rId11" Type="http://schemas.openxmlformats.org/officeDocument/2006/relationships/slideLayout" Target="../slideLayouts/slideLayout342.xml"/><Relationship Id="rId12" Type="http://schemas.openxmlformats.org/officeDocument/2006/relationships/theme" Target="../theme/theme31.xml"/><Relationship Id="rId1" Type="http://schemas.openxmlformats.org/officeDocument/2006/relationships/slideLayout" Target="../slideLayouts/slideLayout332.xml"/><Relationship Id="rId2" Type="http://schemas.openxmlformats.org/officeDocument/2006/relationships/slideLayout" Target="../slideLayouts/slideLayout333.xml"/><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slideLayout" Target="../slideLayouts/slideLayout340.xml"/><Relationship Id="rId10" Type="http://schemas.openxmlformats.org/officeDocument/2006/relationships/slideLayout" Target="../slideLayouts/slideLayout341.xml"/></Relationships>
</file>

<file path=ppt/slideMasters/_rels/slideMaster32.xml.rels><?xml version="1.0" encoding="UTF-8" standalone="yes"?>
<Relationships xmlns="http://schemas.openxmlformats.org/package/2006/relationships"><Relationship Id="rId11" Type="http://schemas.openxmlformats.org/officeDocument/2006/relationships/slideLayout" Target="../slideLayouts/slideLayout353.xml"/><Relationship Id="rId12" Type="http://schemas.openxmlformats.org/officeDocument/2006/relationships/theme" Target="../theme/theme32.xml"/><Relationship Id="rId1" Type="http://schemas.openxmlformats.org/officeDocument/2006/relationships/slideLayout" Target="../slideLayouts/slideLayout343.xml"/><Relationship Id="rId2" Type="http://schemas.openxmlformats.org/officeDocument/2006/relationships/slideLayout" Target="../slideLayouts/slideLayout344.xml"/><Relationship Id="rId3" Type="http://schemas.openxmlformats.org/officeDocument/2006/relationships/slideLayout" Target="../slideLayouts/slideLayout345.xml"/><Relationship Id="rId4" Type="http://schemas.openxmlformats.org/officeDocument/2006/relationships/slideLayout" Target="../slideLayouts/slideLayout346.xml"/><Relationship Id="rId5" Type="http://schemas.openxmlformats.org/officeDocument/2006/relationships/slideLayout" Target="../slideLayouts/slideLayout347.xml"/><Relationship Id="rId6" Type="http://schemas.openxmlformats.org/officeDocument/2006/relationships/slideLayout" Target="../slideLayouts/slideLayout348.xml"/><Relationship Id="rId7" Type="http://schemas.openxmlformats.org/officeDocument/2006/relationships/slideLayout" Target="../slideLayouts/slideLayout349.xml"/><Relationship Id="rId8" Type="http://schemas.openxmlformats.org/officeDocument/2006/relationships/slideLayout" Target="../slideLayouts/slideLayout350.xml"/><Relationship Id="rId9" Type="http://schemas.openxmlformats.org/officeDocument/2006/relationships/slideLayout" Target="../slideLayouts/slideLayout351.xml"/><Relationship Id="rId10" Type="http://schemas.openxmlformats.org/officeDocument/2006/relationships/slideLayout" Target="../slideLayouts/slideLayout352.xml"/></Relationships>
</file>

<file path=ppt/slideMasters/_rels/slideMaster33.xml.rels><?xml version="1.0" encoding="UTF-8" standalone="yes"?>
<Relationships xmlns="http://schemas.openxmlformats.org/package/2006/relationships"><Relationship Id="rId11" Type="http://schemas.openxmlformats.org/officeDocument/2006/relationships/slideLayout" Target="../slideLayouts/slideLayout364.xml"/><Relationship Id="rId12" Type="http://schemas.openxmlformats.org/officeDocument/2006/relationships/theme" Target="../theme/theme33.xml"/><Relationship Id="rId1" Type="http://schemas.openxmlformats.org/officeDocument/2006/relationships/slideLayout" Target="../slideLayouts/slideLayout354.xml"/><Relationship Id="rId2" Type="http://schemas.openxmlformats.org/officeDocument/2006/relationships/slideLayout" Target="../slideLayouts/slideLayout355.xml"/><Relationship Id="rId3" Type="http://schemas.openxmlformats.org/officeDocument/2006/relationships/slideLayout" Target="../slideLayouts/slideLayout356.xml"/><Relationship Id="rId4" Type="http://schemas.openxmlformats.org/officeDocument/2006/relationships/slideLayout" Target="../slideLayouts/slideLayout357.xml"/><Relationship Id="rId5" Type="http://schemas.openxmlformats.org/officeDocument/2006/relationships/slideLayout" Target="../slideLayouts/slideLayout358.xml"/><Relationship Id="rId6" Type="http://schemas.openxmlformats.org/officeDocument/2006/relationships/slideLayout" Target="../slideLayouts/slideLayout359.xml"/><Relationship Id="rId7" Type="http://schemas.openxmlformats.org/officeDocument/2006/relationships/slideLayout" Target="../slideLayouts/slideLayout360.xml"/><Relationship Id="rId8" Type="http://schemas.openxmlformats.org/officeDocument/2006/relationships/slideLayout" Target="../slideLayouts/slideLayout361.xml"/><Relationship Id="rId9" Type="http://schemas.openxmlformats.org/officeDocument/2006/relationships/slideLayout" Target="../slideLayouts/slideLayout362.xml"/><Relationship Id="rId10" Type="http://schemas.openxmlformats.org/officeDocument/2006/relationships/slideLayout" Target="../slideLayouts/slideLayout363.xml"/></Relationships>
</file>

<file path=ppt/slideMasters/_rels/slideMaster34.xml.rels><?xml version="1.0" encoding="UTF-8" standalone="yes"?>
<Relationships xmlns="http://schemas.openxmlformats.org/package/2006/relationships"><Relationship Id="rId11" Type="http://schemas.openxmlformats.org/officeDocument/2006/relationships/slideLayout" Target="../slideLayouts/slideLayout375.xml"/><Relationship Id="rId12" Type="http://schemas.openxmlformats.org/officeDocument/2006/relationships/theme" Target="../theme/theme34.xml"/><Relationship Id="rId1" Type="http://schemas.openxmlformats.org/officeDocument/2006/relationships/slideLayout" Target="../slideLayouts/slideLayout365.xml"/><Relationship Id="rId2" Type="http://schemas.openxmlformats.org/officeDocument/2006/relationships/slideLayout" Target="../slideLayouts/slideLayout366.xml"/><Relationship Id="rId3" Type="http://schemas.openxmlformats.org/officeDocument/2006/relationships/slideLayout" Target="../slideLayouts/slideLayout367.xml"/><Relationship Id="rId4" Type="http://schemas.openxmlformats.org/officeDocument/2006/relationships/slideLayout" Target="../slideLayouts/slideLayout368.xml"/><Relationship Id="rId5" Type="http://schemas.openxmlformats.org/officeDocument/2006/relationships/slideLayout" Target="../slideLayouts/slideLayout369.xml"/><Relationship Id="rId6" Type="http://schemas.openxmlformats.org/officeDocument/2006/relationships/slideLayout" Target="../slideLayouts/slideLayout370.xml"/><Relationship Id="rId7" Type="http://schemas.openxmlformats.org/officeDocument/2006/relationships/slideLayout" Target="../slideLayouts/slideLayout371.xml"/><Relationship Id="rId8" Type="http://schemas.openxmlformats.org/officeDocument/2006/relationships/slideLayout" Target="../slideLayouts/slideLayout372.xml"/><Relationship Id="rId9" Type="http://schemas.openxmlformats.org/officeDocument/2006/relationships/slideLayout" Target="../slideLayouts/slideLayout373.xml"/><Relationship Id="rId10" Type="http://schemas.openxmlformats.org/officeDocument/2006/relationships/slideLayout" Target="../slideLayouts/slideLayout374.xml"/></Relationships>
</file>

<file path=ppt/slideMasters/_rels/slideMaster35.xml.rels><?xml version="1.0" encoding="UTF-8" standalone="yes"?>
<Relationships xmlns="http://schemas.openxmlformats.org/package/2006/relationships"><Relationship Id="rId11" Type="http://schemas.openxmlformats.org/officeDocument/2006/relationships/slideLayout" Target="../slideLayouts/slideLayout386.xml"/><Relationship Id="rId12" Type="http://schemas.openxmlformats.org/officeDocument/2006/relationships/theme" Target="../theme/theme35.xml"/><Relationship Id="rId1" Type="http://schemas.openxmlformats.org/officeDocument/2006/relationships/slideLayout" Target="../slideLayouts/slideLayout376.xml"/><Relationship Id="rId2" Type="http://schemas.openxmlformats.org/officeDocument/2006/relationships/slideLayout" Target="../slideLayouts/slideLayout377.xml"/><Relationship Id="rId3" Type="http://schemas.openxmlformats.org/officeDocument/2006/relationships/slideLayout" Target="../slideLayouts/slideLayout378.xml"/><Relationship Id="rId4" Type="http://schemas.openxmlformats.org/officeDocument/2006/relationships/slideLayout" Target="../slideLayouts/slideLayout379.xml"/><Relationship Id="rId5" Type="http://schemas.openxmlformats.org/officeDocument/2006/relationships/slideLayout" Target="../slideLayouts/slideLayout380.xml"/><Relationship Id="rId6" Type="http://schemas.openxmlformats.org/officeDocument/2006/relationships/slideLayout" Target="../slideLayouts/slideLayout381.xml"/><Relationship Id="rId7" Type="http://schemas.openxmlformats.org/officeDocument/2006/relationships/slideLayout" Target="../slideLayouts/slideLayout382.xml"/><Relationship Id="rId8" Type="http://schemas.openxmlformats.org/officeDocument/2006/relationships/slideLayout" Target="../slideLayouts/slideLayout383.xml"/><Relationship Id="rId9" Type="http://schemas.openxmlformats.org/officeDocument/2006/relationships/slideLayout" Target="../slideLayouts/slideLayout384.xml"/><Relationship Id="rId10" Type="http://schemas.openxmlformats.org/officeDocument/2006/relationships/slideLayout" Target="../slideLayouts/slideLayout385.xml"/></Relationships>
</file>

<file path=ppt/slideMasters/_rels/slideMaster36.xml.rels><?xml version="1.0" encoding="UTF-8" standalone="yes"?>
<Relationships xmlns="http://schemas.openxmlformats.org/package/2006/relationships"><Relationship Id="rId11" Type="http://schemas.openxmlformats.org/officeDocument/2006/relationships/slideLayout" Target="../slideLayouts/slideLayout397.xml"/><Relationship Id="rId12" Type="http://schemas.openxmlformats.org/officeDocument/2006/relationships/theme" Target="../theme/theme36.xml"/><Relationship Id="rId1" Type="http://schemas.openxmlformats.org/officeDocument/2006/relationships/slideLayout" Target="../slideLayouts/slideLayout387.xml"/><Relationship Id="rId2" Type="http://schemas.openxmlformats.org/officeDocument/2006/relationships/slideLayout" Target="../slideLayouts/slideLayout388.xml"/><Relationship Id="rId3" Type="http://schemas.openxmlformats.org/officeDocument/2006/relationships/slideLayout" Target="../slideLayouts/slideLayout389.xml"/><Relationship Id="rId4" Type="http://schemas.openxmlformats.org/officeDocument/2006/relationships/slideLayout" Target="../slideLayouts/slideLayout390.xml"/><Relationship Id="rId5" Type="http://schemas.openxmlformats.org/officeDocument/2006/relationships/slideLayout" Target="../slideLayouts/slideLayout391.xml"/><Relationship Id="rId6" Type="http://schemas.openxmlformats.org/officeDocument/2006/relationships/slideLayout" Target="../slideLayouts/slideLayout392.xml"/><Relationship Id="rId7" Type="http://schemas.openxmlformats.org/officeDocument/2006/relationships/slideLayout" Target="../slideLayouts/slideLayout393.xml"/><Relationship Id="rId8" Type="http://schemas.openxmlformats.org/officeDocument/2006/relationships/slideLayout" Target="../slideLayouts/slideLayout394.xml"/><Relationship Id="rId9" Type="http://schemas.openxmlformats.org/officeDocument/2006/relationships/slideLayout" Target="../slideLayouts/slideLayout395.xml"/><Relationship Id="rId10" Type="http://schemas.openxmlformats.org/officeDocument/2006/relationships/slideLayout" Target="../slideLayouts/slideLayout396.xml"/></Relationships>
</file>

<file path=ppt/slideMasters/_rels/slideMaster37.xml.rels><?xml version="1.0" encoding="UTF-8" standalone="yes"?>
<Relationships xmlns="http://schemas.openxmlformats.org/package/2006/relationships"><Relationship Id="rId11" Type="http://schemas.openxmlformats.org/officeDocument/2006/relationships/slideLayout" Target="../slideLayouts/slideLayout408.xml"/><Relationship Id="rId12" Type="http://schemas.openxmlformats.org/officeDocument/2006/relationships/theme" Target="../theme/theme37.xml"/><Relationship Id="rId1" Type="http://schemas.openxmlformats.org/officeDocument/2006/relationships/slideLayout" Target="../slideLayouts/slideLayout398.xml"/><Relationship Id="rId2" Type="http://schemas.openxmlformats.org/officeDocument/2006/relationships/slideLayout" Target="../slideLayouts/slideLayout399.xml"/><Relationship Id="rId3" Type="http://schemas.openxmlformats.org/officeDocument/2006/relationships/slideLayout" Target="../slideLayouts/slideLayout400.xml"/><Relationship Id="rId4" Type="http://schemas.openxmlformats.org/officeDocument/2006/relationships/slideLayout" Target="../slideLayouts/slideLayout401.xml"/><Relationship Id="rId5" Type="http://schemas.openxmlformats.org/officeDocument/2006/relationships/slideLayout" Target="../slideLayouts/slideLayout402.xml"/><Relationship Id="rId6" Type="http://schemas.openxmlformats.org/officeDocument/2006/relationships/slideLayout" Target="../slideLayouts/slideLayout403.xml"/><Relationship Id="rId7" Type="http://schemas.openxmlformats.org/officeDocument/2006/relationships/slideLayout" Target="../slideLayouts/slideLayout404.xml"/><Relationship Id="rId8" Type="http://schemas.openxmlformats.org/officeDocument/2006/relationships/slideLayout" Target="../slideLayouts/slideLayout405.xml"/><Relationship Id="rId9" Type="http://schemas.openxmlformats.org/officeDocument/2006/relationships/slideLayout" Target="../slideLayouts/slideLayout406.xml"/><Relationship Id="rId10" Type="http://schemas.openxmlformats.org/officeDocument/2006/relationships/slideLayout" Target="../slideLayouts/slideLayout407.xml"/></Relationships>
</file>

<file path=ppt/slideMasters/_rels/slideMaster38.xml.rels><?xml version="1.0" encoding="UTF-8" standalone="yes"?>
<Relationships xmlns="http://schemas.openxmlformats.org/package/2006/relationships"><Relationship Id="rId11" Type="http://schemas.openxmlformats.org/officeDocument/2006/relationships/slideLayout" Target="../slideLayouts/slideLayout419.xml"/><Relationship Id="rId12" Type="http://schemas.openxmlformats.org/officeDocument/2006/relationships/theme" Target="../theme/theme38.xml"/><Relationship Id="rId1" Type="http://schemas.openxmlformats.org/officeDocument/2006/relationships/slideLayout" Target="../slideLayouts/slideLayout409.xml"/><Relationship Id="rId2" Type="http://schemas.openxmlformats.org/officeDocument/2006/relationships/slideLayout" Target="../slideLayouts/slideLayout410.xml"/><Relationship Id="rId3" Type="http://schemas.openxmlformats.org/officeDocument/2006/relationships/slideLayout" Target="../slideLayouts/slideLayout411.xml"/><Relationship Id="rId4" Type="http://schemas.openxmlformats.org/officeDocument/2006/relationships/slideLayout" Target="../slideLayouts/slideLayout412.xml"/><Relationship Id="rId5" Type="http://schemas.openxmlformats.org/officeDocument/2006/relationships/slideLayout" Target="../slideLayouts/slideLayout413.xml"/><Relationship Id="rId6" Type="http://schemas.openxmlformats.org/officeDocument/2006/relationships/slideLayout" Target="../slideLayouts/slideLayout414.xml"/><Relationship Id="rId7" Type="http://schemas.openxmlformats.org/officeDocument/2006/relationships/slideLayout" Target="../slideLayouts/slideLayout415.xml"/><Relationship Id="rId8" Type="http://schemas.openxmlformats.org/officeDocument/2006/relationships/slideLayout" Target="../slideLayouts/slideLayout416.xml"/><Relationship Id="rId9" Type="http://schemas.openxmlformats.org/officeDocument/2006/relationships/slideLayout" Target="../slideLayouts/slideLayout417.xml"/><Relationship Id="rId10" Type="http://schemas.openxmlformats.org/officeDocument/2006/relationships/slideLayout" Target="../slideLayouts/slideLayout418.xml"/></Relationships>
</file>

<file path=ppt/slideMasters/_rels/slideMaster39.xml.rels><?xml version="1.0" encoding="UTF-8" standalone="yes"?>
<Relationships xmlns="http://schemas.openxmlformats.org/package/2006/relationships"><Relationship Id="rId11" Type="http://schemas.openxmlformats.org/officeDocument/2006/relationships/slideLayout" Target="../slideLayouts/slideLayout430.xml"/><Relationship Id="rId12" Type="http://schemas.openxmlformats.org/officeDocument/2006/relationships/theme" Target="../theme/theme39.xml"/><Relationship Id="rId1" Type="http://schemas.openxmlformats.org/officeDocument/2006/relationships/slideLayout" Target="../slideLayouts/slideLayout420.xml"/><Relationship Id="rId2" Type="http://schemas.openxmlformats.org/officeDocument/2006/relationships/slideLayout" Target="../slideLayouts/slideLayout421.xml"/><Relationship Id="rId3" Type="http://schemas.openxmlformats.org/officeDocument/2006/relationships/slideLayout" Target="../slideLayouts/slideLayout422.xml"/><Relationship Id="rId4" Type="http://schemas.openxmlformats.org/officeDocument/2006/relationships/slideLayout" Target="../slideLayouts/slideLayout423.xml"/><Relationship Id="rId5" Type="http://schemas.openxmlformats.org/officeDocument/2006/relationships/slideLayout" Target="../slideLayouts/slideLayout424.xml"/><Relationship Id="rId6" Type="http://schemas.openxmlformats.org/officeDocument/2006/relationships/slideLayout" Target="../slideLayouts/slideLayout425.xml"/><Relationship Id="rId7" Type="http://schemas.openxmlformats.org/officeDocument/2006/relationships/slideLayout" Target="../slideLayouts/slideLayout426.xml"/><Relationship Id="rId8" Type="http://schemas.openxmlformats.org/officeDocument/2006/relationships/slideLayout" Target="../slideLayouts/slideLayout427.xml"/><Relationship Id="rId9" Type="http://schemas.openxmlformats.org/officeDocument/2006/relationships/slideLayout" Target="../slideLayouts/slideLayout428.xml"/><Relationship Id="rId10" Type="http://schemas.openxmlformats.org/officeDocument/2006/relationships/slideLayout" Target="../slideLayouts/slideLayout429.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5.xml"/><Relationship Id="rId12" Type="http://schemas.openxmlformats.org/officeDocument/2006/relationships/theme" Target="../theme/theme4.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s>
</file>

<file path=ppt/slideMasters/_rels/slideMaster40.xml.rels><?xml version="1.0" encoding="UTF-8" standalone="yes"?>
<Relationships xmlns="http://schemas.openxmlformats.org/package/2006/relationships"><Relationship Id="rId11" Type="http://schemas.openxmlformats.org/officeDocument/2006/relationships/slideLayout" Target="../slideLayouts/slideLayout441.xml"/><Relationship Id="rId12" Type="http://schemas.openxmlformats.org/officeDocument/2006/relationships/theme" Target="../theme/theme40.xml"/><Relationship Id="rId1" Type="http://schemas.openxmlformats.org/officeDocument/2006/relationships/slideLayout" Target="../slideLayouts/slideLayout431.xml"/><Relationship Id="rId2" Type="http://schemas.openxmlformats.org/officeDocument/2006/relationships/slideLayout" Target="../slideLayouts/slideLayout432.xml"/><Relationship Id="rId3" Type="http://schemas.openxmlformats.org/officeDocument/2006/relationships/slideLayout" Target="../slideLayouts/slideLayout433.xml"/><Relationship Id="rId4" Type="http://schemas.openxmlformats.org/officeDocument/2006/relationships/slideLayout" Target="../slideLayouts/slideLayout434.xml"/><Relationship Id="rId5" Type="http://schemas.openxmlformats.org/officeDocument/2006/relationships/slideLayout" Target="../slideLayouts/slideLayout435.xml"/><Relationship Id="rId6" Type="http://schemas.openxmlformats.org/officeDocument/2006/relationships/slideLayout" Target="../slideLayouts/slideLayout436.xml"/><Relationship Id="rId7" Type="http://schemas.openxmlformats.org/officeDocument/2006/relationships/slideLayout" Target="../slideLayouts/slideLayout437.xml"/><Relationship Id="rId8" Type="http://schemas.openxmlformats.org/officeDocument/2006/relationships/slideLayout" Target="../slideLayouts/slideLayout438.xml"/><Relationship Id="rId9" Type="http://schemas.openxmlformats.org/officeDocument/2006/relationships/slideLayout" Target="../slideLayouts/slideLayout439.xml"/><Relationship Id="rId10" Type="http://schemas.openxmlformats.org/officeDocument/2006/relationships/slideLayout" Target="../slideLayouts/slideLayout440.xml"/></Relationships>
</file>

<file path=ppt/slideMasters/_rels/slideMaster41.xml.rels><?xml version="1.0" encoding="UTF-8" standalone="yes"?>
<Relationships xmlns="http://schemas.openxmlformats.org/package/2006/relationships"><Relationship Id="rId11" Type="http://schemas.openxmlformats.org/officeDocument/2006/relationships/slideLayout" Target="../slideLayouts/slideLayout452.xml"/><Relationship Id="rId12" Type="http://schemas.openxmlformats.org/officeDocument/2006/relationships/theme" Target="../theme/theme41.xml"/><Relationship Id="rId1" Type="http://schemas.openxmlformats.org/officeDocument/2006/relationships/slideLayout" Target="../slideLayouts/slideLayout442.xml"/><Relationship Id="rId2" Type="http://schemas.openxmlformats.org/officeDocument/2006/relationships/slideLayout" Target="../slideLayouts/slideLayout443.xml"/><Relationship Id="rId3" Type="http://schemas.openxmlformats.org/officeDocument/2006/relationships/slideLayout" Target="../slideLayouts/slideLayout444.xml"/><Relationship Id="rId4" Type="http://schemas.openxmlformats.org/officeDocument/2006/relationships/slideLayout" Target="../slideLayouts/slideLayout445.xml"/><Relationship Id="rId5" Type="http://schemas.openxmlformats.org/officeDocument/2006/relationships/slideLayout" Target="../slideLayouts/slideLayout446.xml"/><Relationship Id="rId6" Type="http://schemas.openxmlformats.org/officeDocument/2006/relationships/slideLayout" Target="../slideLayouts/slideLayout447.xml"/><Relationship Id="rId7" Type="http://schemas.openxmlformats.org/officeDocument/2006/relationships/slideLayout" Target="../slideLayouts/slideLayout448.xml"/><Relationship Id="rId8" Type="http://schemas.openxmlformats.org/officeDocument/2006/relationships/slideLayout" Target="../slideLayouts/slideLayout449.xml"/><Relationship Id="rId9" Type="http://schemas.openxmlformats.org/officeDocument/2006/relationships/slideLayout" Target="../slideLayouts/slideLayout450.xml"/><Relationship Id="rId10" Type="http://schemas.openxmlformats.org/officeDocument/2006/relationships/slideLayout" Target="../slideLayouts/slideLayout451.xml"/></Relationships>
</file>

<file path=ppt/slideMasters/_rels/slideMaster42.xml.rels><?xml version="1.0" encoding="UTF-8" standalone="yes"?>
<Relationships xmlns="http://schemas.openxmlformats.org/package/2006/relationships"><Relationship Id="rId11" Type="http://schemas.openxmlformats.org/officeDocument/2006/relationships/slideLayout" Target="../slideLayouts/slideLayout463.xml"/><Relationship Id="rId12" Type="http://schemas.openxmlformats.org/officeDocument/2006/relationships/theme" Target="../theme/theme42.xml"/><Relationship Id="rId13" Type="http://schemas.openxmlformats.org/officeDocument/2006/relationships/image" Target="../media/image5.png"/><Relationship Id="rId1" Type="http://schemas.openxmlformats.org/officeDocument/2006/relationships/slideLayout" Target="../slideLayouts/slideLayout453.xml"/><Relationship Id="rId2" Type="http://schemas.openxmlformats.org/officeDocument/2006/relationships/slideLayout" Target="../slideLayouts/slideLayout454.xml"/><Relationship Id="rId3" Type="http://schemas.openxmlformats.org/officeDocument/2006/relationships/slideLayout" Target="../slideLayouts/slideLayout455.xml"/><Relationship Id="rId4" Type="http://schemas.openxmlformats.org/officeDocument/2006/relationships/slideLayout" Target="../slideLayouts/slideLayout456.xml"/><Relationship Id="rId5" Type="http://schemas.openxmlformats.org/officeDocument/2006/relationships/slideLayout" Target="../slideLayouts/slideLayout457.xml"/><Relationship Id="rId6" Type="http://schemas.openxmlformats.org/officeDocument/2006/relationships/slideLayout" Target="../slideLayouts/slideLayout458.xml"/><Relationship Id="rId7" Type="http://schemas.openxmlformats.org/officeDocument/2006/relationships/slideLayout" Target="../slideLayouts/slideLayout459.xml"/><Relationship Id="rId8" Type="http://schemas.openxmlformats.org/officeDocument/2006/relationships/slideLayout" Target="../slideLayouts/slideLayout460.xml"/><Relationship Id="rId9" Type="http://schemas.openxmlformats.org/officeDocument/2006/relationships/slideLayout" Target="../slideLayouts/slideLayout461.xml"/><Relationship Id="rId10" Type="http://schemas.openxmlformats.org/officeDocument/2006/relationships/slideLayout" Target="../slideLayouts/slideLayout462.xml"/></Relationships>
</file>

<file path=ppt/slideMasters/_rels/slideMaster43.xml.rels><?xml version="1.0" encoding="UTF-8" standalone="yes"?>
<Relationships xmlns="http://schemas.openxmlformats.org/package/2006/relationships"><Relationship Id="rId11" Type="http://schemas.openxmlformats.org/officeDocument/2006/relationships/slideLayout" Target="../slideLayouts/slideLayout474.xml"/><Relationship Id="rId12" Type="http://schemas.openxmlformats.org/officeDocument/2006/relationships/theme" Target="../theme/theme43.xml"/><Relationship Id="rId1" Type="http://schemas.openxmlformats.org/officeDocument/2006/relationships/slideLayout" Target="../slideLayouts/slideLayout464.xml"/><Relationship Id="rId2" Type="http://schemas.openxmlformats.org/officeDocument/2006/relationships/slideLayout" Target="../slideLayouts/slideLayout465.xml"/><Relationship Id="rId3" Type="http://schemas.openxmlformats.org/officeDocument/2006/relationships/slideLayout" Target="../slideLayouts/slideLayout466.xml"/><Relationship Id="rId4" Type="http://schemas.openxmlformats.org/officeDocument/2006/relationships/slideLayout" Target="../slideLayouts/slideLayout467.xml"/><Relationship Id="rId5" Type="http://schemas.openxmlformats.org/officeDocument/2006/relationships/slideLayout" Target="../slideLayouts/slideLayout468.xml"/><Relationship Id="rId6" Type="http://schemas.openxmlformats.org/officeDocument/2006/relationships/slideLayout" Target="../slideLayouts/slideLayout469.xml"/><Relationship Id="rId7" Type="http://schemas.openxmlformats.org/officeDocument/2006/relationships/slideLayout" Target="../slideLayouts/slideLayout470.xml"/><Relationship Id="rId8" Type="http://schemas.openxmlformats.org/officeDocument/2006/relationships/slideLayout" Target="../slideLayouts/slideLayout471.xml"/><Relationship Id="rId9" Type="http://schemas.openxmlformats.org/officeDocument/2006/relationships/slideLayout" Target="../slideLayouts/slideLayout472.xml"/><Relationship Id="rId10" Type="http://schemas.openxmlformats.org/officeDocument/2006/relationships/slideLayout" Target="../slideLayouts/slideLayout473.xml"/></Relationships>
</file>

<file path=ppt/slideMasters/_rels/slideMaster44.xml.rels><?xml version="1.0" encoding="UTF-8" standalone="yes"?>
<Relationships xmlns="http://schemas.openxmlformats.org/package/2006/relationships"><Relationship Id="rId11" Type="http://schemas.openxmlformats.org/officeDocument/2006/relationships/slideLayout" Target="../slideLayouts/slideLayout485.xml"/><Relationship Id="rId12" Type="http://schemas.openxmlformats.org/officeDocument/2006/relationships/theme" Target="../theme/theme44.xml"/><Relationship Id="rId1" Type="http://schemas.openxmlformats.org/officeDocument/2006/relationships/slideLayout" Target="../slideLayouts/slideLayout475.xml"/><Relationship Id="rId2" Type="http://schemas.openxmlformats.org/officeDocument/2006/relationships/slideLayout" Target="../slideLayouts/slideLayout476.xml"/><Relationship Id="rId3" Type="http://schemas.openxmlformats.org/officeDocument/2006/relationships/slideLayout" Target="../slideLayouts/slideLayout477.xml"/><Relationship Id="rId4" Type="http://schemas.openxmlformats.org/officeDocument/2006/relationships/slideLayout" Target="../slideLayouts/slideLayout478.xml"/><Relationship Id="rId5" Type="http://schemas.openxmlformats.org/officeDocument/2006/relationships/slideLayout" Target="../slideLayouts/slideLayout479.xml"/><Relationship Id="rId6" Type="http://schemas.openxmlformats.org/officeDocument/2006/relationships/slideLayout" Target="../slideLayouts/slideLayout480.xml"/><Relationship Id="rId7" Type="http://schemas.openxmlformats.org/officeDocument/2006/relationships/slideLayout" Target="../slideLayouts/slideLayout481.xml"/><Relationship Id="rId8" Type="http://schemas.openxmlformats.org/officeDocument/2006/relationships/slideLayout" Target="../slideLayouts/slideLayout482.xml"/><Relationship Id="rId9" Type="http://schemas.openxmlformats.org/officeDocument/2006/relationships/slideLayout" Target="../slideLayouts/slideLayout483.xml"/><Relationship Id="rId10" Type="http://schemas.openxmlformats.org/officeDocument/2006/relationships/slideLayout" Target="../slideLayouts/slideLayout484.xml"/></Relationships>
</file>

<file path=ppt/slideMasters/_rels/slideMaster45.xml.rels><?xml version="1.0" encoding="UTF-8" standalone="yes"?>
<Relationships xmlns="http://schemas.openxmlformats.org/package/2006/relationships"><Relationship Id="rId11" Type="http://schemas.openxmlformats.org/officeDocument/2006/relationships/slideLayout" Target="../slideLayouts/slideLayout496.xml"/><Relationship Id="rId12" Type="http://schemas.openxmlformats.org/officeDocument/2006/relationships/theme" Target="../theme/theme45.xml"/><Relationship Id="rId1" Type="http://schemas.openxmlformats.org/officeDocument/2006/relationships/slideLayout" Target="../slideLayouts/slideLayout486.xml"/><Relationship Id="rId2" Type="http://schemas.openxmlformats.org/officeDocument/2006/relationships/slideLayout" Target="../slideLayouts/slideLayout487.xml"/><Relationship Id="rId3" Type="http://schemas.openxmlformats.org/officeDocument/2006/relationships/slideLayout" Target="../slideLayouts/slideLayout488.xml"/><Relationship Id="rId4" Type="http://schemas.openxmlformats.org/officeDocument/2006/relationships/slideLayout" Target="../slideLayouts/slideLayout489.xml"/><Relationship Id="rId5" Type="http://schemas.openxmlformats.org/officeDocument/2006/relationships/slideLayout" Target="../slideLayouts/slideLayout490.xml"/><Relationship Id="rId6" Type="http://schemas.openxmlformats.org/officeDocument/2006/relationships/slideLayout" Target="../slideLayouts/slideLayout491.xml"/><Relationship Id="rId7" Type="http://schemas.openxmlformats.org/officeDocument/2006/relationships/slideLayout" Target="../slideLayouts/slideLayout492.xml"/><Relationship Id="rId8" Type="http://schemas.openxmlformats.org/officeDocument/2006/relationships/slideLayout" Target="../slideLayouts/slideLayout493.xml"/><Relationship Id="rId9" Type="http://schemas.openxmlformats.org/officeDocument/2006/relationships/slideLayout" Target="../slideLayouts/slideLayout494.xml"/><Relationship Id="rId10" Type="http://schemas.openxmlformats.org/officeDocument/2006/relationships/slideLayout" Target="../slideLayouts/slideLayout495.xml"/></Relationships>
</file>

<file path=ppt/slideMasters/_rels/slideMaster46.xml.rels><?xml version="1.0" encoding="UTF-8" standalone="yes"?>
<Relationships xmlns="http://schemas.openxmlformats.org/package/2006/relationships"><Relationship Id="rId11" Type="http://schemas.openxmlformats.org/officeDocument/2006/relationships/slideLayout" Target="../slideLayouts/slideLayout507.xml"/><Relationship Id="rId12" Type="http://schemas.openxmlformats.org/officeDocument/2006/relationships/theme" Target="../theme/theme46.xml"/><Relationship Id="rId1" Type="http://schemas.openxmlformats.org/officeDocument/2006/relationships/slideLayout" Target="../slideLayouts/slideLayout497.xml"/><Relationship Id="rId2" Type="http://schemas.openxmlformats.org/officeDocument/2006/relationships/slideLayout" Target="../slideLayouts/slideLayout498.xml"/><Relationship Id="rId3" Type="http://schemas.openxmlformats.org/officeDocument/2006/relationships/slideLayout" Target="../slideLayouts/slideLayout499.xml"/><Relationship Id="rId4" Type="http://schemas.openxmlformats.org/officeDocument/2006/relationships/slideLayout" Target="../slideLayouts/slideLayout500.xml"/><Relationship Id="rId5" Type="http://schemas.openxmlformats.org/officeDocument/2006/relationships/slideLayout" Target="../slideLayouts/slideLayout501.xml"/><Relationship Id="rId6" Type="http://schemas.openxmlformats.org/officeDocument/2006/relationships/slideLayout" Target="../slideLayouts/slideLayout502.xml"/><Relationship Id="rId7" Type="http://schemas.openxmlformats.org/officeDocument/2006/relationships/slideLayout" Target="../slideLayouts/slideLayout503.xml"/><Relationship Id="rId8" Type="http://schemas.openxmlformats.org/officeDocument/2006/relationships/slideLayout" Target="../slideLayouts/slideLayout504.xml"/><Relationship Id="rId9" Type="http://schemas.openxmlformats.org/officeDocument/2006/relationships/slideLayout" Target="../slideLayouts/slideLayout505.xml"/><Relationship Id="rId10" Type="http://schemas.openxmlformats.org/officeDocument/2006/relationships/slideLayout" Target="../slideLayouts/slideLayout506.xml"/></Relationships>
</file>

<file path=ppt/slideMasters/_rels/slideMaster47.xml.rels><?xml version="1.0" encoding="UTF-8" standalone="yes"?>
<Relationships xmlns="http://schemas.openxmlformats.org/package/2006/relationships"><Relationship Id="rId11" Type="http://schemas.openxmlformats.org/officeDocument/2006/relationships/slideLayout" Target="../slideLayouts/slideLayout518.xml"/><Relationship Id="rId12" Type="http://schemas.openxmlformats.org/officeDocument/2006/relationships/theme" Target="../theme/theme47.xml"/><Relationship Id="rId1" Type="http://schemas.openxmlformats.org/officeDocument/2006/relationships/slideLayout" Target="../slideLayouts/slideLayout508.xml"/><Relationship Id="rId2" Type="http://schemas.openxmlformats.org/officeDocument/2006/relationships/slideLayout" Target="../slideLayouts/slideLayout509.xml"/><Relationship Id="rId3" Type="http://schemas.openxmlformats.org/officeDocument/2006/relationships/slideLayout" Target="../slideLayouts/slideLayout510.xml"/><Relationship Id="rId4" Type="http://schemas.openxmlformats.org/officeDocument/2006/relationships/slideLayout" Target="../slideLayouts/slideLayout511.xml"/><Relationship Id="rId5" Type="http://schemas.openxmlformats.org/officeDocument/2006/relationships/slideLayout" Target="../slideLayouts/slideLayout512.xml"/><Relationship Id="rId6" Type="http://schemas.openxmlformats.org/officeDocument/2006/relationships/slideLayout" Target="../slideLayouts/slideLayout513.xml"/><Relationship Id="rId7" Type="http://schemas.openxmlformats.org/officeDocument/2006/relationships/slideLayout" Target="../slideLayouts/slideLayout514.xml"/><Relationship Id="rId8" Type="http://schemas.openxmlformats.org/officeDocument/2006/relationships/slideLayout" Target="../slideLayouts/slideLayout515.xml"/><Relationship Id="rId9" Type="http://schemas.openxmlformats.org/officeDocument/2006/relationships/slideLayout" Target="../slideLayouts/slideLayout516.xml"/><Relationship Id="rId10" Type="http://schemas.openxmlformats.org/officeDocument/2006/relationships/slideLayout" Target="../slideLayouts/slideLayout517.xml"/></Relationships>
</file>

<file path=ppt/slideMasters/_rels/slideMaster48.xml.rels><?xml version="1.0" encoding="UTF-8" standalone="yes"?>
<Relationships xmlns="http://schemas.openxmlformats.org/package/2006/relationships"><Relationship Id="rId11" Type="http://schemas.openxmlformats.org/officeDocument/2006/relationships/slideLayout" Target="../slideLayouts/slideLayout529.xml"/><Relationship Id="rId12" Type="http://schemas.openxmlformats.org/officeDocument/2006/relationships/theme" Target="../theme/theme48.xml"/><Relationship Id="rId1" Type="http://schemas.openxmlformats.org/officeDocument/2006/relationships/slideLayout" Target="../slideLayouts/slideLayout519.xml"/><Relationship Id="rId2" Type="http://schemas.openxmlformats.org/officeDocument/2006/relationships/slideLayout" Target="../slideLayouts/slideLayout520.xml"/><Relationship Id="rId3" Type="http://schemas.openxmlformats.org/officeDocument/2006/relationships/slideLayout" Target="../slideLayouts/slideLayout521.xml"/><Relationship Id="rId4" Type="http://schemas.openxmlformats.org/officeDocument/2006/relationships/slideLayout" Target="../slideLayouts/slideLayout522.xml"/><Relationship Id="rId5" Type="http://schemas.openxmlformats.org/officeDocument/2006/relationships/slideLayout" Target="../slideLayouts/slideLayout523.xml"/><Relationship Id="rId6" Type="http://schemas.openxmlformats.org/officeDocument/2006/relationships/slideLayout" Target="../slideLayouts/slideLayout524.xml"/><Relationship Id="rId7" Type="http://schemas.openxmlformats.org/officeDocument/2006/relationships/slideLayout" Target="../slideLayouts/slideLayout525.xml"/><Relationship Id="rId8" Type="http://schemas.openxmlformats.org/officeDocument/2006/relationships/slideLayout" Target="../slideLayouts/slideLayout526.xml"/><Relationship Id="rId9" Type="http://schemas.openxmlformats.org/officeDocument/2006/relationships/slideLayout" Target="../slideLayouts/slideLayout527.xml"/><Relationship Id="rId10" Type="http://schemas.openxmlformats.org/officeDocument/2006/relationships/slideLayout" Target="../slideLayouts/slideLayout528.xml"/></Relationships>
</file>

<file path=ppt/slideMasters/_rels/slideMaster49.xml.rels><?xml version="1.0" encoding="UTF-8" standalone="yes"?>
<Relationships xmlns="http://schemas.openxmlformats.org/package/2006/relationships"><Relationship Id="rId11" Type="http://schemas.openxmlformats.org/officeDocument/2006/relationships/slideLayout" Target="../slideLayouts/slideLayout540.xml"/><Relationship Id="rId12" Type="http://schemas.openxmlformats.org/officeDocument/2006/relationships/theme" Target="../theme/theme49.xml"/><Relationship Id="rId1" Type="http://schemas.openxmlformats.org/officeDocument/2006/relationships/slideLayout" Target="../slideLayouts/slideLayout530.xml"/><Relationship Id="rId2" Type="http://schemas.openxmlformats.org/officeDocument/2006/relationships/slideLayout" Target="../slideLayouts/slideLayout531.xml"/><Relationship Id="rId3" Type="http://schemas.openxmlformats.org/officeDocument/2006/relationships/slideLayout" Target="../slideLayouts/slideLayout532.xml"/><Relationship Id="rId4" Type="http://schemas.openxmlformats.org/officeDocument/2006/relationships/slideLayout" Target="../slideLayouts/slideLayout533.xml"/><Relationship Id="rId5" Type="http://schemas.openxmlformats.org/officeDocument/2006/relationships/slideLayout" Target="../slideLayouts/slideLayout534.xml"/><Relationship Id="rId6" Type="http://schemas.openxmlformats.org/officeDocument/2006/relationships/slideLayout" Target="../slideLayouts/slideLayout535.xml"/><Relationship Id="rId7" Type="http://schemas.openxmlformats.org/officeDocument/2006/relationships/slideLayout" Target="../slideLayouts/slideLayout536.xml"/><Relationship Id="rId8" Type="http://schemas.openxmlformats.org/officeDocument/2006/relationships/slideLayout" Target="../slideLayouts/slideLayout537.xml"/><Relationship Id="rId9" Type="http://schemas.openxmlformats.org/officeDocument/2006/relationships/slideLayout" Target="../slideLayouts/slideLayout538.xml"/><Relationship Id="rId10" Type="http://schemas.openxmlformats.org/officeDocument/2006/relationships/slideLayout" Target="../slideLayouts/slideLayout539.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6.xml"/><Relationship Id="rId12" Type="http://schemas.openxmlformats.org/officeDocument/2006/relationships/theme" Target="../theme/theme5.xml"/><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s>
</file>

<file path=ppt/slideMasters/_rels/slideMaster50.xml.rels><?xml version="1.0" encoding="UTF-8" standalone="yes"?>
<Relationships xmlns="http://schemas.openxmlformats.org/package/2006/relationships"><Relationship Id="rId11" Type="http://schemas.openxmlformats.org/officeDocument/2006/relationships/slideLayout" Target="../slideLayouts/slideLayout551.xml"/><Relationship Id="rId12" Type="http://schemas.openxmlformats.org/officeDocument/2006/relationships/theme" Target="../theme/theme50.xml"/><Relationship Id="rId1" Type="http://schemas.openxmlformats.org/officeDocument/2006/relationships/slideLayout" Target="../slideLayouts/slideLayout541.xml"/><Relationship Id="rId2" Type="http://schemas.openxmlformats.org/officeDocument/2006/relationships/slideLayout" Target="../slideLayouts/slideLayout542.xml"/><Relationship Id="rId3" Type="http://schemas.openxmlformats.org/officeDocument/2006/relationships/slideLayout" Target="../slideLayouts/slideLayout543.xml"/><Relationship Id="rId4" Type="http://schemas.openxmlformats.org/officeDocument/2006/relationships/slideLayout" Target="../slideLayouts/slideLayout544.xml"/><Relationship Id="rId5" Type="http://schemas.openxmlformats.org/officeDocument/2006/relationships/slideLayout" Target="../slideLayouts/slideLayout545.xml"/><Relationship Id="rId6" Type="http://schemas.openxmlformats.org/officeDocument/2006/relationships/slideLayout" Target="../slideLayouts/slideLayout546.xml"/><Relationship Id="rId7" Type="http://schemas.openxmlformats.org/officeDocument/2006/relationships/slideLayout" Target="../slideLayouts/slideLayout547.xml"/><Relationship Id="rId8" Type="http://schemas.openxmlformats.org/officeDocument/2006/relationships/slideLayout" Target="../slideLayouts/slideLayout548.xml"/><Relationship Id="rId9" Type="http://schemas.openxmlformats.org/officeDocument/2006/relationships/slideLayout" Target="../slideLayouts/slideLayout549.xml"/><Relationship Id="rId10" Type="http://schemas.openxmlformats.org/officeDocument/2006/relationships/slideLayout" Target="../slideLayouts/slideLayout550.xml"/></Relationships>
</file>

<file path=ppt/slideMasters/_rels/slideMaster51.xml.rels><?xml version="1.0" encoding="UTF-8" standalone="yes"?>
<Relationships xmlns="http://schemas.openxmlformats.org/package/2006/relationships"><Relationship Id="rId11" Type="http://schemas.openxmlformats.org/officeDocument/2006/relationships/slideLayout" Target="../slideLayouts/slideLayout562.xml"/><Relationship Id="rId12" Type="http://schemas.openxmlformats.org/officeDocument/2006/relationships/theme" Target="../theme/theme51.xml"/><Relationship Id="rId1" Type="http://schemas.openxmlformats.org/officeDocument/2006/relationships/slideLayout" Target="../slideLayouts/slideLayout552.xml"/><Relationship Id="rId2" Type="http://schemas.openxmlformats.org/officeDocument/2006/relationships/slideLayout" Target="../slideLayouts/slideLayout553.xml"/><Relationship Id="rId3" Type="http://schemas.openxmlformats.org/officeDocument/2006/relationships/slideLayout" Target="../slideLayouts/slideLayout554.xml"/><Relationship Id="rId4" Type="http://schemas.openxmlformats.org/officeDocument/2006/relationships/slideLayout" Target="../slideLayouts/slideLayout555.xml"/><Relationship Id="rId5" Type="http://schemas.openxmlformats.org/officeDocument/2006/relationships/slideLayout" Target="../slideLayouts/slideLayout556.xml"/><Relationship Id="rId6" Type="http://schemas.openxmlformats.org/officeDocument/2006/relationships/slideLayout" Target="../slideLayouts/slideLayout557.xml"/><Relationship Id="rId7" Type="http://schemas.openxmlformats.org/officeDocument/2006/relationships/slideLayout" Target="../slideLayouts/slideLayout558.xml"/><Relationship Id="rId8" Type="http://schemas.openxmlformats.org/officeDocument/2006/relationships/slideLayout" Target="../slideLayouts/slideLayout559.xml"/><Relationship Id="rId9" Type="http://schemas.openxmlformats.org/officeDocument/2006/relationships/slideLayout" Target="../slideLayouts/slideLayout560.xml"/><Relationship Id="rId10" Type="http://schemas.openxmlformats.org/officeDocument/2006/relationships/slideLayout" Target="../slideLayouts/slideLayout561.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7.xml"/><Relationship Id="rId12" Type="http://schemas.openxmlformats.org/officeDocument/2006/relationships/theme" Target="../theme/theme6.xml"/><Relationship Id="rId1" Type="http://schemas.openxmlformats.org/officeDocument/2006/relationships/slideLayout" Target="../slideLayouts/slideLayout57.xml"/><Relationship Id="rId2" Type="http://schemas.openxmlformats.org/officeDocument/2006/relationships/slideLayout" Target="../slideLayouts/slideLayout58.xml"/><Relationship Id="rId3" Type="http://schemas.openxmlformats.org/officeDocument/2006/relationships/slideLayout" Target="../slideLayouts/slideLayout59.xml"/><Relationship Id="rId4" Type="http://schemas.openxmlformats.org/officeDocument/2006/relationships/slideLayout" Target="../slideLayouts/slideLayout60.xml"/><Relationship Id="rId5" Type="http://schemas.openxmlformats.org/officeDocument/2006/relationships/slideLayout" Target="../slideLayouts/slideLayout61.xml"/><Relationship Id="rId6" Type="http://schemas.openxmlformats.org/officeDocument/2006/relationships/slideLayout" Target="../slideLayouts/slideLayout62.xml"/><Relationship Id="rId7" Type="http://schemas.openxmlformats.org/officeDocument/2006/relationships/slideLayout" Target="../slideLayouts/slideLayout63.xml"/><Relationship Id="rId8" Type="http://schemas.openxmlformats.org/officeDocument/2006/relationships/slideLayout" Target="../slideLayouts/slideLayout64.xml"/><Relationship Id="rId9" Type="http://schemas.openxmlformats.org/officeDocument/2006/relationships/slideLayout" Target="../slideLayouts/slideLayout65.xml"/><Relationship Id="rId10"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8.xml"/><Relationship Id="rId12" Type="http://schemas.openxmlformats.org/officeDocument/2006/relationships/theme" Target="../theme/theme7.xml"/><Relationship Id="rId1" Type="http://schemas.openxmlformats.org/officeDocument/2006/relationships/slideLayout" Target="../slideLayouts/slideLayout68.xml"/><Relationship Id="rId2" Type="http://schemas.openxmlformats.org/officeDocument/2006/relationships/slideLayout" Target="../slideLayouts/slideLayout69.xml"/><Relationship Id="rId3" Type="http://schemas.openxmlformats.org/officeDocument/2006/relationships/slideLayout" Target="../slideLayouts/slideLayout70.xml"/><Relationship Id="rId4" Type="http://schemas.openxmlformats.org/officeDocument/2006/relationships/slideLayout" Target="../slideLayouts/slideLayout71.xml"/><Relationship Id="rId5" Type="http://schemas.openxmlformats.org/officeDocument/2006/relationships/slideLayout" Target="../slideLayouts/slideLayout72.xml"/><Relationship Id="rId6" Type="http://schemas.openxmlformats.org/officeDocument/2006/relationships/slideLayout" Target="../slideLayouts/slideLayout73.xml"/><Relationship Id="rId7" Type="http://schemas.openxmlformats.org/officeDocument/2006/relationships/slideLayout" Target="../slideLayouts/slideLayout74.xml"/><Relationship Id="rId8" Type="http://schemas.openxmlformats.org/officeDocument/2006/relationships/slideLayout" Target="../slideLayouts/slideLayout75.xml"/><Relationship Id="rId9" Type="http://schemas.openxmlformats.org/officeDocument/2006/relationships/slideLayout" Target="../slideLayouts/slideLayout76.xml"/><Relationship Id="rId10" Type="http://schemas.openxmlformats.org/officeDocument/2006/relationships/slideLayout" Target="../slideLayouts/slideLayout77.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9.xml"/><Relationship Id="rId12" Type="http://schemas.openxmlformats.org/officeDocument/2006/relationships/theme" Target="../theme/theme8.xml"/><Relationship Id="rId1" Type="http://schemas.openxmlformats.org/officeDocument/2006/relationships/slideLayout" Target="../slideLayouts/slideLayout79.xml"/><Relationship Id="rId2" Type="http://schemas.openxmlformats.org/officeDocument/2006/relationships/slideLayout" Target="../slideLayouts/slideLayout80.xml"/><Relationship Id="rId3" Type="http://schemas.openxmlformats.org/officeDocument/2006/relationships/slideLayout" Target="../slideLayouts/slideLayout81.xml"/><Relationship Id="rId4" Type="http://schemas.openxmlformats.org/officeDocument/2006/relationships/slideLayout" Target="../slideLayouts/slideLayout82.xml"/><Relationship Id="rId5" Type="http://schemas.openxmlformats.org/officeDocument/2006/relationships/slideLayout" Target="../slideLayouts/slideLayout83.xml"/><Relationship Id="rId6" Type="http://schemas.openxmlformats.org/officeDocument/2006/relationships/slideLayout" Target="../slideLayouts/slideLayout84.xml"/><Relationship Id="rId7" Type="http://schemas.openxmlformats.org/officeDocument/2006/relationships/slideLayout" Target="../slideLayouts/slideLayout85.xml"/><Relationship Id="rId8" Type="http://schemas.openxmlformats.org/officeDocument/2006/relationships/slideLayout" Target="../slideLayouts/slideLayout86.xml"/><Relationship Id="rId9" Type="http://schemas.openxmlformats.org/officeDocument/2006/relationships/slideLayout" Target="../slideLayouts/slideLayout87.xml"/><Relationship Id="rId10" Type="http://schemas.openxmlformats.org/officeDocument/2006/relationships/slideLayout" Target="../slideLayouts/slideLayout88.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00.xml"/><Relationship Id="rId12" Type="http://schemas.openxmlformats.org/officeDocument/2006/relationships/theme" Target="../theme/theme9.xml"/><Relationship Id="rId1" Type="http://schemas.openxmlformats.org/officeDocument/2006/relationships/slideLayout" Target="../slideLayouts/slideLayout90.xml"/><Relationship Id="rId2" Type="http://schemas.openxmlformats.org/officeDocument/2006/relationships/slideLayout" Target="../slideLayouts/slideLayout91.xml"/><Relationship Id="rId3" Type="http://schemas.openxmlformats.org/officeDocument/2006/relationships/slideLayout" Target="../slideLayouts/slideLayout92.xml"/><Relationship Id="rId4" Type="http://schemas.openxmlformats.org/officeDocument/2006/relationships/slideLayout" Target="../slideLayouts/slideLayout93.xml"/><Relationship Id="rId5" Type="http://schemas.openxmlformats.org/officeDocument/2006/relationships/slideLayout" Target="../slideLayouts/slideLayout94.xml"/><Relationship Id="rId6" Type="http://schemas.openxmlformats.org/officeDocument/2006/relationships/slideLayout" Target="../slideLayouts/slideLayout95.xml"/><Relationship Id="rId7" Type="http://schemas.openxmlformats.org/officeDocument/2006/relationships/slideLayout" Target="../slideLayouts/slideLayout96.xml"/><Relationship Id="rId8" Type="http://schemas.openxmlformats.org/officeDocument/2006/relationships/slideLayout" Target="../slideLayouts/slideLayout97.xml"/><Relationship Id="rId9" Type="http://schemas.openxmlformats.org/officeDocument/2006/relationships/slideLayout" Target="../slideLayouts/slideLayout98.xml"/><Relationship Id="rId10"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DF3F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7700" y="206375"/>
            <a:ext cx="80391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47700" y="1200150"/>
            <a:ext cx="8039100" cy="339407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descr="bar.png"/>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1" y="5000847"/>
            <a:ext cx="9144000" cy="162306"/>
          </a:xfrm>
          <a:prstGeom prst="rect">
            <a:avLst/>
          </a:prstGeom>
        </p:spPr>
      </p:pic>
    </p:spTree>
    <p:extLst>
      <p:ext uri="{BB962C8B-B14F-4D97-AF65-F5344CB8AC3E}">
        <p14:creationId xmlns:p14="http://schemas.microsoft.com/office/powerpoint/2010/main" val="2638532755"/>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900" r:id="rId9"/>
    <p:sldLayoutId id="2147483902" r:id="rId10"/>
    <p:sldLayoutId id="2147484516" r:id="rId11"/>
    <p:sldLayoutId id="2147484517" r:id="rId12"/>
  </p:sldLayoutIdLst>
  <p:timing>
    <p:tnLst>
      <p:par>
        <p:cTn xmlns:p14="http://schemas.microsoft.com/office/powerpoint/2010/main" id="1" dur="indefinite" restart="never" nodeType="tmRoot"/>
      </p:par>
    </p:tnLst>
  </p:timing>
  <p:txStyles>
    <p:titleStyle>
      <a:lvl1pPr algn="ctr" defTabSz="457200" rtl="0" eaLnBrk="1" latinLnBrk="0" hangingPunct="1">
        <a:spcBef>
          <a:spcPct val="0"/>
        </a:spcBef>
        <a:buNone/>
        <a:defRPr sz="4400" b="0" i="0" kern="1200">
          <a:solidFill>
            <a:schemeClr val="tx1"/>
          </a:solidFill>
          <a:latin typeface="Helvetica Light"/>
          <a:ea typeface="+mj-ea"/>
          <a:cs typeface="Helvetica Light"/>
        </a:defRPr>
      </a:lvl1pPr>
    </p:titleStyle>
    <p:body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8" name="Rectangle 1"/>
          <p:cNvSpPr>
            <a:spLocks noGrp="1" noChangeArrowheads="1"/>
          </p:cNvSpPr>
          <p:nvPr>
            <p:ph type="title"/>
          </p:nvPr>
        </p:nvSpPr>
        <p:spPr bwMode="auto">
          <a:xfrm>
            <a:off x="457200" y="3257550"/>
            <a:ext cx="82296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extLst>
      <p:ext uri="{BB962C8B-B14F-4D97-AF65-F5344CB8AC3E}">
        <p14:creationId xmlns:p14="http://schemas.microsoft.com/office/powerpoint/2010/main" val="4028467493"/>
      </p:ext>
    </p:extLst>
  </p:cSld>
  <p:clrMap bg1="lt1" tx1="dk1" bg2="lt2" tx2="dk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Lst>
  <p:transition xmlns:p14="http://schemas.microsoft.com/office/powerpoint/2010/mai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70000"/>
        </a:lnSpc>
        <a:spcBef>
          <a:spcPct val="0"/>
        </a:spcBef>
        <a:spcAft>
          <a:spcPct val="0"/>
        </a:spcAft>
        <a:defRPr sz="2000">
          <a:solidFill>
            <a:srgbClr val="E6E6E6"/>
          </a:solidFill>
          <a:latin typeface="+mn-lt"/>
          <a:ea typeface="+mn-ea"/>
          <a:cs typeface="+mn-cs"/>
          <a:sym typeface="Lucida Grande" charset="0"/>
        </a:defRPr>
      </a:lvl1pPr>
      <a:lvl2pPr marL="219075" indent="-47625" algn="ctr" rtl="0" eaLnBrk="1" fontAlgn="base" hangingPunct="1">
        <a:spcBef>
          <a:spcPts val="675"/>
        </a:spcBef>
        <a:spcAft>
          <a:spcPct val="0"/>
        </a:spcAft>
        <a:buSzPct val="100000"/>
        <a:buFont typeface="Arial" charset="0"/>
        <a:buChar char="•"/>
        <a:defRPr sz="2000">
          <a:solidFill>
            <a:srgbClr val="E6E6E6"/>
          </a:solidFill>
          <a:latin typeface="Calibri" charset="0"/>
          <a:ea typeface="+mn-ea"/>
          <a:cs typeface="+mn-cs"/>
          <a:sym typeface="Calibri" charset="0"/>
        </a:defRPr>
      </a:lvl2pPr>
      <a:lvl3pPr marL="390525" indent="-47625" algn="ctr" rtl="0" eaLnBrk="1" fontAlgn="base" hangingPunct="1">
        <a:spcBef>
          <a:spcPts val="563"/>
        </a:spcBef>
        <a:spcAft>
          <a:spcPct val="0"/>
        </a:spcAft>
        <a:buSzPct val="100000"/>
        <a:buFont typeface="Arial" charset="0"/>
        <a:buChar char="•"/>
        <a:defRPr sz="2000">
          <a:solidFill>
            <a:srgbClr val="E6E6E6"/>
          </a:solidFill>
          <a:latin typeface="Calibri" charset="0"/>
          <a:ea typeface="+mn-ea"/>
          <a:cs typeface="+mn-cs"/>
          <a:sym typeface="Calibri" charset="0"/>
        </a:defRPr>
      </a:lvl3pPr>
      <a:lvl4pPr marL="56197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4pPr>
      <a:lvl5pPr marL="73342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5pPr>
      <a:lvl6pPr marL="90487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6pPr>
      <a:lvl7pPr marL="107632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7pPr>
      <a:lvl8pPr marL="124777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8pPr>
      <a:lvl9pPr marL="141922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42" name="Rectangle 1"/>
          <p:cNvSpPr>
            <a:spLocks noGrp="1" noChangeArrowheads="1"/>
          </p:cNvSpPr>
          <p:nvPr>
            <p:ph type="title"/>
          </p:nvPr>
        </p:nvSpPr>
        <p:spPr bwMode="auto">
          <a:xfrm>
            <a:off x="457200" y="3257550"/>
            <a:ext cx="82296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extLst>
      <p:ext uri="{BB962C8B-B14F-4D97-AF65-F5344CB8AC3E}">
        <p14:creationId xmlns:p14="http://schemas.microsoft.com/office/powerpoint/2010/main" val="541409772"/>
      </p:ext>
    </p:extLst>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Lst>
  <p:transition xmlns:p14="http://schemas.microsoft.com/office/powerpoint/2010/main"/>
  <p:txStyles>
    <p:titleStyle>
      <a:lvl1pPr algn="ctr" rtl="0" eaLnBrk="1" fontAlgn="base" hangingPunct="1">
        <a:spcBef>
          <a:spcPct val="0"/>
        </a:spcBef>
        <a:spcAft>
          <a:spcPct val="0"/>
        </a:spcAft>
        <a:defRPr sz="3200" b="1">
          <a:solidFill>
            <a:srgbClr val="0F243E"/>
          </a:solidFill>
          <a:latin typeface="+mj-lt"/>
          <a:ea typeface="+mj-ea"/>
          <a:cs typeface="+mj-cs"/>
          <a:sym typeface="Lucida Grande" charset="0"/>
        </a:defRPr>
      </a:lvl1pPr>
      <a:lvl2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90000"/>
        </a:lnSpc>
        <a:spcBef>
          <a:spcPts val="488"/>
        </a:spcBef>
        <a:spcAft>
          <a:spcPct val="0"/>
        </a:spcAft>
        <a:defRPr sz="2000">
          <a:solidFill>
            <a:srgbClr val="366092"/>
          </a:solidFill>
          <a:latin typeface="+mn-lt"/>
          <a:ea typeface="+mn-ea"/>
          <a:cs typeface="+mn-cs"/>
          <a:sym typeface="Lucida Grande" charset="0"/>
        </a:defRPr>
      </a:lvl1pPr>
      <a:lvl2pPr marL="219075" indent="-47625" algn="l" rtl="0" eaLnBrk="1" fontAlgn="base" hangingPunct="1">
        <a:spcBef>
          <a:spcPts val="675"/>
        </a:spcBef>
        <a:spcAft>
          <a:spcPct val="0"/>
        </a:spcAft>
        <a:buSzPct val="100000"/>
        <a:buFont typeface="Arial" charset="0"/>
        <a:buChar char="•"/>
        <a:defRPr sz="2000">
          <a:solidFill>
            <a:srgbClr val="366092"/>
          </a:solidFill>
          <a:latin typeface="Calibri" charset="0"/>
          <a:ea typeface="+mn-ea"/>
          <a:cs typeface="+mn-cs"/>
          <a:sym typeface="Calibri" charset="0"/>
        </a:defRPr>
      </a:lvl2pPr>
      <a:lvl3pPr marL="390525" indent="-47625" algn="l" rtl="0" eaLnBrk="1" fontAlgn="base" hangingPunct="1">
        <a:spcBef>
          <a:spcPts val="563"/>
        </a:spcBef>
        <a:spcAft>
          <a:spcPct val="0"/>
        </a:spcAft>
        <a:buSzPct val="100000"/>
        <a:buFont typeface="Arial" charset="0"/>
        <a:buChar char="•"/>
        <a:defRPr sz="2000">
          <a:solidFill>
            <a:srgbClr val="366092"/>
          </a:solidFill>
          <a:latin typeface="Calibri" charset="0"/>
          <a:ea typeface="+mn-ea"/>
          <a:cs typeface="+mn-cs"/>
          <a:sym typeface="Calibri" charset="0"/>
        </a:defRPr>
      </a:lvl3pPr>
      <a:lvl4pPr marL="56197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4pPr>
      <a:lvl5pPr marL="73342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5pPr>
      <a:lvl6pPr marL="90487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6pPr>
      <a:lvl7pPr marL="107632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7pPr>
      <a:lvl8pPr marL="124777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8pPr>
      <a:lvl9pPr marL="141922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66" name="Rectangle 1"/>
          <p:cNvSpPr>
            <a:spLocks noGrp="1" noChangeArrowheads="1"/>
          </p:cNvSpPr>
          <p:nvPr>
            <p:ph type="title"/>
          </p:nvPr>
        </p:nvSpPr>
        <p:spPr bwMode="auto">
          <a:xfrm>
            <a:off x="457200" y="566738"/>
            <a:ext cx="82296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extLst>
      <p:ext uri="{BB962C8B-B14F-4D97-AF65-F5344CB8AC3E}">
        <p14:creationId xmlns:p14="http://schemas.microsoft.com/office/powerpoint/2010/main" val="1971485412"/>
      </p:ext>
    </p:extLst>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Lst>
  <p:transition xmlns:p14="http://schemas.microsoft.com/office/powerpoint/2010/mai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90000"/>
        </a:lnSpc>
        <a:spcBef>
          <a:spcPts val="488"/>
        </a:spcBef>
        <a:spcAft>
          <a:spcPct val="0"/>
        </a:spcAft>
        <a:defRPr sz="2000">
          <a:solidFill>
            <a:srgbClr val="E6E6E6"/>
          </a:solidFill>
          <a:latin typeface="+mn-lt"/>
          <a:ea typeface="+mn-ea"/>
          <a:cs typeface="+mn-cs"/>
          <a:sym typeface="Lucida Grande" charset="0"/>
        </a:defRPr>
      </a:lvl1pPr>
      <a:lvl2pPr marL="219075" indent="-47625" algn="l" rtl="0" eaLnBrk="1" fontAlgn="base" hangingPunct="1">
        <a:spcBef>
          <a:spcPts val="675"/>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2pPr>
      <a:lvl3pPr marL="390525" indent="-47625" algn="l" rtl="0" eaLnBrk="1" fontAlgn="base" hangingPunct="1">
        <a:spcBef>
          <a:spcPts val="563"/>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3pPr>
      <a:lvl4pPr marL="56197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4pPr>
      <a:lvl5pPr marL="73342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5pPr>
      <a:lvl6pPr marL="90487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6pPr>
      <a:lvl7pPr marL="107632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7pPr>
      <a:lvl8pPr marL="124777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8pPr>
      <a:lvl9pPr marL="141922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290" name="Rectangle 1"/>
          <p:cNvSpPr>
            <a:spLocks noGrp="1" noChangeArrowheads="1"/>
          </p:cNvSpPr>
          <p:nvPr>
            <p:ph type="title"/>
          </p:nvPr>
        </p:nvSpPr>
        <p:spPr bwMode="auto">
          <a:xfrm>
            <a:off x="457200" y="566738"/>
            <a:ext cx="82296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extLst>
      <p:ext uri="{BB962C8B-B14F-4D97-AF65-F5344CB8AC3E}">
        <p14:creationId xmlns:p14="http://schemas.microsoft.com/office/powerpoint/2010/main" val="1126547940"/>
      </p:ext>
    </p:extLst>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Lst>
  <p:transition xmlns:p14="http://schemas.microsoft.com/office/powerpoint/2010/main"/>
  <p:txStyles>
    <p:titleStyle>
      <a:lvl1pPr algn="ctr" rtl="0" eaLnBrk="1" fontAlgn="base" hangingPunct="1">
        <a:spcBef>
          <a:spcPct val="0"/>
        </a:spcBef>
        <a:spcAft>
          <a:spcPct val="0"/>
        </a:spcAft>
        <a:defRPr sz="3200" b="1">
          <a:solidFill>
            <a:srgbClr val="0F243E"/>
          </a:solidFill>
          <a:latin typeface="+mj-lt"/>
          <a:ea typeface="+mj-ea"/>
          <a:cs typeface="+mj-cs"/>
          <a:sym typeface="Lucida Grande" charset="0"/>
        </a:defRPr>
      </a:lvl1pPr>
      <a:lvl2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90000"/>
        </a:lnSpc>
        <a:spcBef>
          <a:spcPts val="488"/>
        </a:spcBef>
        <a:spcAft>
          <a:spcPct val="0"/>
        </a:spcAft>
        <a:defRPr sz="2000">
          <a:solidFill>
            <a:srgbClr val="366092"/>
          </a:solidFill>
          <a:latin typeface="+mn-lt"/>
          <a:ea typeface="+mn-ea"/>
          <a:cs typeface="+mn-cs"/>
          <a:sym typeface="Lucida Grande" charset="0"/>
        </a:defRPr>
      </a:lvl1pPr>
      <a:lvl2pPr marL="219075" indent="-47625" algn="l" rtl="0" eaLnBrk="1" fontAlgn="base" hangingPunct="1">
        <a:spcBef>
          <a:spcPts val="675"/>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2pPr>
      <a:lvl3pPr marL="390525" indent="-47625" algn="l" rtl="0" eaLnBrk="1" fontAlgn="base" hangingPunct="1">
        <a:spcBef>
          <a:spcPts val="563"/>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3pPr>
      <a:lvl4pPr marL="56197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4pPr>
      <a:lvl5pPr marL="73342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5pPr>
      <a:lvl6pPr marL="90487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6pPr>
      <a:lvl7pPr marL="107632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7pPr>
      <a:lvl8pPr marL="124777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8pPr>
      <a:lvl9pPr marL="141922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314" name="Rectangle 1"/>
          <p:cNvSpPr>
            <a:spLocks noGrp="1" noChangeArrowheads="1"/>
          </p:cNvSpPr>
          <p:nvPr>
            <p:ph type="title"/>
          </p:nvPr>
        </p:nvSpPr>
        <p:spPr bwMode="auto">
          <a:xfrm>
            <a:off x="457200" y="566738"/>
            <a:ext cx="82296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3315" name="Oval 2"/>
          <p:cNvSpPr>
            <a:spLocks/>
          </p:cNvSpPr>
          <p:nvPr/>
        </p:nvSpPr>
        <p:spPr bwMode="auto">
          <a:xfrm>
            <a:off x="5805488" y="2563813"/>
            <a:ext cx="1825625" cy="1825625"/>
          </a:xfrm>
          <a:prstGeom prst="ellipse">
            <a:avLst/>
          </a:pr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13316" name="Oval 3"/>
          <p:cNvSpPr>
            <a:spLocks/>
          </p:cNvSpPr>
          <p:nvPr/>
        </p:nvSpPr>
        <p:spPr bwMode="auto">
          <a:xfrm>
            <a:off x="3660775" y="2560638"/>
            <a:ext cx="1825625" cy="1824037"/>
          </a:xfrm>
          <a:prstGeom prst="ellipse">
            <a:avLst/>
          </a:pr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13317" name="Oval 4"/>
          <p:cNvSpPr>
            <a:spLocks/>
          </p:cNvSpPr>
          <p:nvPr/>
        </p:nvSpPr>
        <p:spPr bwMode="auto">
          <a:xfrm>
            <a:off x="1517650" y="2563813"/>
            <a:ext cx="1825625" cy="1825625"/>
          </a:xfrm>
          <a:prstGeom prst="ellipse">
            <a:avLst/>
          </a:pr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Tree>
    <p:extLst>
      <p:ext uri="{BB962C8B-B14F-4D97-AF65-F5344CB8AC3E}">
        <p14:creationId xmlns:p14="http://schemas.microsoft.com/office/powerpoint/2010/main" val="966835160"/>
      </p:ext>
    </p:extLst>
  </p:cSld>
  <p:clrMap bg1="lt1" tx1="dk1" bg2="lt2" tx2="dk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Lst>
  <p:transition xmlns:p14="http://schemas.microsoft.com/office/powerpoint/2010/mai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90000"/>
        </a:lnSpc>
        <a:spcBef>
          <a:spcPts val="488"/>
        </a:spcBef>
        <a:spcAft>
          <a:spcPct val="0"/>
        </a:spcAft>
        <a:defRPr sz="2000">
          <a:solidFill>
            <a:srgbClr val="E6E6E6"/>
          </a:solidFill>
          <a:latin typeface="+mn-lt"/>
          <a:ea typeface="+mn-ea"/>
          <a:cs typeface="+mn-cs"/>
          <a:sym typeface="Lucida Grande" charset="0"/>
        </a:defRPr>
      </a:lvl1pPr>
      <a:lvl2pPr marL="219075" indent="-47625" algn="l" rtl="0" eaLnBrk="1" fontAlgn="base" hangingPunct="1">
        <a:spcBef>
          <a:spcPts val="675"/>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2pPr>
      <a:lvl3pPr marL="390525" indent="-47625" algn="l" rtl="0" eaLnBrk="1" fontAlgn="base" hangingPunct="1">
        <a:spcBef>
          <a:spcPts val="563"/>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3pPr>
      <a:lvl4pPr marL="56197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4pPr>
      <a:lvl5pPr marL="73342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5pPr>
      <a:lvl6pPr marL="90487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6pPr>
      <a:lvl7pPr marL="107632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7pPr>
      <a:lvl8pPr marL="124777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8pPr>
      <a:lvl9pPr marL="141922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338" name="Rectangle 1"/>
          <p:cNvSpPr>
            <a:spLocks noGrp="1" noChangeArrowheads="1"/>
          </p:cNvSpPr>
          <p:nvPr>
            <p:ph type="title"/>
          </p:nvPr>
        </p:nvSpPr>
        <p:spPr bwMode="auto">
          <a:xfrm>
            <a:off x="3314700" y="1574800"/>
            <a:ext cx="5553075"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4339" name="Rectangle 2"/>
          <p:cNvSpPr>
            <a:spLocks noGrp="1" noChangeArrowheads="1"/>
          </p:cNvSpPr>
          <p:nvPr>
            <p:ph type="body" idx="1"/>
          </p:nvPr>
        </p:nvSpPr>
        <p:spPr bwMode="auto">
          <a:xfrm>
            <a:off x="3436938" y="2182813"/>
            <a:ext cx="5464175" cy="2435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extLst>
      <p:ext uri="{BB962C8B-B14F-4D97-AF65-F5344CB8AC3E}">
        <p14:creationId xmlns:p14="http://schemas.microsoft.com/office/powerpoint/2010/main" val="2294822333"/>
      </p:ext>
    </p:extLst>
  </p:cSld>
  <p:clrMap bg1="lt1" tx1="dk1" bg2="lt2" tx2="dk2" accent1="accent1" accent2="accent2" accent3="accent3" accent4="accent4" accent5="accent5" accent6="accent6" hlink="hlink" folHlink="folHlink"/>
  <p:sldLayoutIdLst>
    <p:sldLayoutId id="2147484069" r:id="rId1"/>
    <p:sldLayoutId id="2147484070" r:id="rId2"/>
    <p:sldLayoutId id="2147484071" r:id="rId3"/>
    <p:sldLayoutId id="2147484072" r:id="rId4"/>
    <p:sldLayoutId id="2147484073" r:id="rId5"/>
    <p:sldLayoutId id="2147484074" r:id="rId6"/>
    <p:sldLayoutId id="2147484075" r:id="rId7"/>
    <p:sldLayoutId id="2147484076" r:id="rId8"/>
    <p:sldLayoutId id="2147484077" r:id="rId9"/>
    <p:sldLayoutId id="2147484078" r:id="rId10"/>
    <p:sldLayoutId id="2147484079" r:id="rId11"/>
  </p:sldLayoutIdLst>
  <p:transition xmlns:p14="http://schemas.microsoft.com/office/powerpoint/2010/main"/>
  <p:txStyles>
    <p:titleStyle>
      <a:lvl1pPr algn="l" rtl="0" eaLnBrk="1" fontAlgn="base" hangingPunct="1">
        <a:spcBef>
          <a:spcPct val="0"/>
        </a:spcBef>
        <a:spcAft>
          <a:spcPct val="0"/>
        </a:spcAft>
        <a:defRPr sz="2400" b="1">
          <a:solidFill>
            <a:srgbClr val="0F243E"/>
          </a:solidFill>
          <a:latin typeface="+mj-lt"/>
          <a:ea typeface="+mj-ea"/>
          <a:cs typeface="+mj-cs"/>
          <a:sym typeface="Lucida Grande" charset="0"/>
        </a:defRPr>
      </a:lvl1pPr>
      <a:lvl2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2pPr>
      <a:lvl3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3pPr>
      <a:lvl4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4pPr>
      <a:lvl5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5pPr>
      <a:lvl6pPr marL="1714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6pPr>
      <a:lvl7pPr marL="3429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7pPr>
      <a:lvl8pPr marL="5143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8pPr>
      <a:lvl9pPr marL="6858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366092"/>
        </a:buClr>
        <a:buSzPct val="100000"/>
        <a:buFont typeface="Thonburi" charset="0"/>
        <a:buChar char="•"/>
        <a:defRPr sz="2100" b="1">
          <a:solidFill>
            <a:srgbClr val="366092"/>
          </a:solidFill>
          <a:latin typeface="+mn-lt"/>
          <a:ea typeface="+mn-ea"/>
          <a:cs typeface="+mn-cs"/>
          <a:sym typeface="Lucida Grande" charset="0"/>
        </a:defRPr>
      </a:lvl1pPr>
      <a:lvl2pPr marL="573088" indent="-200025" algn="l" rtl="0" eaLnBrk="1" fontAlgn="base" hangingPunct="1">
        <a:spcBef>
          <a:spcPts val="675"/>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2pPr>
      <a:lvl3pPr marL="573088" indent="-200025" algn="l" rtl="0" eaLnBrk="1" fontAlgn="base" hangingPunct="1">
        <a:spcBef>
          <a:spcPts val="563"/>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3pPr>
      <a:lvl4pPr marL="573088"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4pPr>
      <a:lvl5pPr marL="573088"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5pPr>
      <a:lvl6pPr marL="745331"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6pPr>
      <a:lvl7pPr marL="916781"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7pPr>
      <a:lvl8pPr marL="1088231"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8pPr>
      <a:lvl9pPr marL="1259681"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362" name="Rectangle 1"/>
          <p:cNvSpPr>
            <a:spLocks noGrp="1" noChangeArrowheads="1"/>
          </p:cNvSpPr>
          <p:nvPr>
            <p:ph type="title"/>
          </p:nvPr>
        </p:nvSpPr>
        <p:spPr bwMode="auto">
          <a:xfrm>
            <a:off x="3314700" y="1574800"/>
            <a:ext cx="5553075"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5363" name="Rectangle 2"/>
          <p:cNvSpPr>
            <a:spLocks noGrp="1" noChangeArrowheads="1"/>
          </p:cNvSpPr>
          <p:nvPr>
            <p:ph type="body" idx="1"/>
          </p:nvPr>
        </p:nvSpPr>
        <p:spPr bwMode="auto">
          <a:xfrm>
            <a:off x="3436938" y="2182813"/>
            <a:ext cx="5464175" cy="2435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extLst>
      <p:ext uri="{BB962C8B-B14F-4D97-AF65-F5344CB8AC3E}">
        <p14:creationId xmlns:p14="http://schemas.microsoft.com/office/powerpoint/2010/main" val="1867208404"/>
      </p:ext>
    </p:extLst>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Lst>
  <p:transition xmlns:p14="http://schemas.microsoft.com/office/powerpoint/2010/main"/>
  <p:txStyles>
    <p:titleStyle>
      <a:lvl1pPr algn="l" rtl="0" eaLnBrk="1" fontAlgn="base" hangingPunct="1">
        <a:spcBef>
          <a:spcPct val="0"/>
        </a:spcBef>
        <a:spcAft>
          <a:spcPct val="0"/>
        </a:spcAft>
        <a:defRPr sz="2400" b="1">
          <a:solidFill>
            <a:srgbClr val="0F243E"/>
          </a:solidFill>
          <a:latin typeface="+mj-lt"/>
          <a:ea typeface="+mj-ea"/>
          <a:cs typeface="+mj-cs"/>
          <a:sym typeface="Lucida Grande" charset="0"/>
        </a:defRPr>
      </a:lvl1pPr>
      <a:lvl2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2pPr>
      <a:lvl3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3pPr>
      <a:lvl4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4pPr>
      <a:lvl5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5pPr>
      <a:lvl6pPr marL="1714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6pPr>
      <a:lvl7pPr marL="3429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7pPr>
      <a:lvl8pPr marL="5143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8pPr>
      <a:lvl9pPr marL="6858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488"/>
        </a:spcBef>
        <a:spcAft>
          <a:spcPct val="0"/>
        </a:spcAft>
        <a:defRPr sz="2100" b="1">
          <a:solidFill>
            <a:srgbClr val="366092"/>
          </a:solidFill>
          <a:latin typeface="+mn-lt"/>
          <a:ea typeface="+mn-ea"/>
          <a:cs typeface="+mn-cs"/>
          <a:sym typeface="Lucida Grande" charset="0"/>
        </a:defRPr>
      </a:lvl1pPr>
      <a:lvl2pPr marL="95250" indent="-95250" algn="l" rtl="0" eaLnBrk="1" fontAlgn="base" hangingPunct="1">
        <a:spcBef>
          <a:spcPts val="675"/>
        </a:spcBef>
        <a:spcAft>
          <a:spcPct val="0"/>
        </a:spcAft>
        <a:defRPr sz="2100" b="1">
          <a:solidFill>
            <a:srgbClr val="366092"/>
          </a:solidFill>
          <a:latin typeface="+mn-lt"/>
          <a:ea typeface="+mn-ea"/>
          <a:cs typeface="+mn-cs"/>
          <a:sym typeface="Lucida Grande" charset="0"/>
        </a:defRPr>
      </a:lvl2pPr>
      <a:lvl3pPr marL="95250" indent="-95250" algn="l" rtl="0" eaLnBrk="1" fontAlgn="base" hangingPunct="1">
        <a:spcBef>
          <a:spcPts val="563"/>
        </a:spcBef>
        <a:spcAft>
          <a:spcPct val="0"/>
        </a:spcAft>
        <a:defRPr sz="2100" b="1">
          <a:solidFill>
            <a:srgbClr val="366092"/>
          </a:solidFill>
          <a:latin typeface="+mn-lt"/>
          <a:ea typeface="+mn-ea"/>
          <a:cs typeface="+mn-cs"/>
          <a:sym typeface="Lucida Grande" charset="0"/>
        </a:defRPr>
      </a:lvl3pPr>
      <a:lvl4pPr marL="952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4pPr>
      <a:lvl5pPr marL="952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5pPr>
      <a:lvl6pPr marL="26670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6pPr>
      <a:lvl7pPr marL="4381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7pPr>
      <a:lvl8pPr marL="60960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8pPr>
      <a:lvl9pPr marL="7810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386" name="Rectangle 1"/>
          <p:cNvSpPr>
            <a:spLocks noGrp="1" noChangeArrowheads="1"/>
          </p:cNvSpPr>
          <p:nvPr>
            <p:ph type="title"/>
          </p:nvPr>
        </p:nvSpPr>
        <p:spPr bwMode="auto">
          <a:xfrm>
            <a:off x="3714750" y="923925"/>
            <a:ext cx="5075238" cy="2447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pic>
        <p:nvPicPr>
          <p:cNvPr id="16387" name="Picture 2"/>
          <p:cNvPicPr>
            <a:picLocks noChangeAspect="1" noChangeArrowheads="1"/>
          </p:cNvPicPr>
          <p:nvPr/>
        </p:nvPicPr>
        <p:blipFill>
          <a:blip r:embed="rId13" cstate="email">
            <a:extLst>
              <a:ext uri="{28A0092B-C50C-407E-A947-70E740481C1C}">
                <a14:useLocalDpi xmlns:a14="http://schemas.microsoft.com/office/drawing/2010/main" val="0"/>
              </a:ext>
            </a:extLst>
          </a:blip>
          <a:srcRect b="36331"/>
          <a:stretch>
            <a:fillRect/>
          </a:stretch>
        </p:blipFill>
        <p:spPr bwMode="auto">
          <a:xfrm>
            <a:off x="6721475" y="4429125"/>
            <a:ext cx="200342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extLst>
      <p:ext uri="{BB962C8B-B14F-4D97-AF65-F5344CB8AC3E}">
        <p14:creationId xmlns:p14="http://schemas.microsoft.com/office/powerpoint/2010/main" val="3369664900"/>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Lst>
  <p:transition xmlns:p14="http://schemas.microsoft.com/office/powerpoint/2010/main"/>
  <p:txStyles>
    <p:titleStyle>
      <a:lvl1pPr algn="r" rtl="0" eaLnBrk="1" fontAlgn="base" hangingPunct="1">
        <a:spcBef>
          <a:spcPct val="0"/>
        </a:spcBef>
        <a:spcAft>
          <a:spcPct val="0"/>
        </a:spcAft>
        <a:defRPr sz="3600" b="1">
          <a:solidFill>
            <a:srgbClr val="FFFFFF"/>
          </a:solidFill>
          <a:latin typeface="+mj-lt"/>
          <a:ea typeface="+mj-ea"/>
          <a:cs typeface="+mj-cs"/>
          <a:sym typeface="Lucida Grande" charset="0"/>
        </a:defRPr>
      </a:lvl1pPr>
      <a:lvl2pPr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2pPr>
      <a:lvl3pPr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3pPr>
      <a:lvl4pPr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4pPr>
      <a:lvl5pPr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5pPr>
      <a:lvl6pPr marL="171450"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6pPr>
      <a:lvl7pPr marL="342900"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7pPr>
      <a:lvl8pPr marL="514350"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8pPr>
      <a:lvl9pPr marL="685800"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450"/>
        </a:spcBef>
        <a:spcAft>
          <a:spcPct val="0"/>
        </a:spcAft>
        <a:defRPr b="1">
          <a:solidFill>
            <a:srgbClr val="0F243E"/>
          </a:solidFill>
          <a:latin typeface="+mn-lt"/>
          <a:ea typeface="+mn-ea"/>
          <a:cs typeface="+mn-cs"/>
          <a:sym typeface="Lucida Grande" charset="0"/>
        </a:defRPr>
      </a:lvl1pPr>
      <a:lvl2pPr marL="92075" indent="-44450" algn="l" rtl="0" eaLnBrk="1" fontAlgn="base" hangingPunct="1">
        <a:spcBef>
          <a:spcPts val="675"/>
        </a:spcBef>
        <a:spcAft>
          <a:spcPct val="0"/>
        </a:spcAft>
        <a:buClr>
          <a:srgbClr val="000000"/>
        </a:buClr>
        <a:buSzPct val="100000"/>
        <a:buFont typeface="Thonburi" charset="0"/>
        <a:buChar char="•"/>
        <a:defRPr b="1">
          <a:solidFill>
            <a:schemeClr val="tx1"/>
          </a:solidFill>
          <a:latin typeface="+mn-lt"/>
          <a:ea typeface="ヒラギノ角ゴ ProN W3" charset="0"/>
          <a:cs typeface="ヒラギノ角ゴ ProN W3" charset="0"/>
          <a:sym typeface="Lucida Grande" charset="0"/>
        </a:defRPr>
      </a:lvl2pPr>
      <a:lvl3pPr marL="185738" indent="-47625" algn="l" rtl="0" eaLnBrk="1" fontAlgn="base" hangingPunct="1">
        <a:spcBef>
          <a:spcPts val="563"/>
        </a:spcBef>
        <a:spcAft>
          <a:spcPct val="0"/>
        </a:spcAft>
        <a:buClr>
          <a:srgbClr val="000000"/>
        </a:buClr>
        <a:buSzPct val="100000"/>
        <a:buFont typeface="Thonburi" charset="0"/>
        <a:buChar char="•"/>
        <a:defRPr sz="1600" b="1">
          <a:solidFill>
            <a:schemeClr val="tx1"/>
          </a:solidFill>
          <a:latin typeface="+mn-lt"/>
          <a:ea typeface="ヒラギノ角ゴ ProN W3" charset="0"/>
          <a:cs typeface="ヒラギノ角ゴ ProN W3" charset="0"/>
          <a:sym typeface="Lucida Grande" charset="0"/>
        </a:defRPr>
      </a:lvl3pPr>
      <a:lvl4pPr marL="285750" indent="-47625" algn="l" rtl="0" eaLnBrk="1" fontAlgn="base" hangingPunct="1">
        <a:spcBef>
          <a:spcPts val="488"/>
        </a:spcBef>
        <a:spcAft>
          <a:spcPct val="0"/>
        </a:spcAft>
        <a:buClr>
          <a:srgbClr val="000000"/>
        </a:buClr>
        <a:buSzPct val="50000"/>
        <a:buFont typeface="Calibri" charset="0"/>
        <a:buChar char="•"/>
        <a:defRPr sz="1400" b="1">
          <a:solidFill>
            <a:schemeClr val="tx1"/>
          </a:solidFill>
          <a:latin typeface="Calibri" charset="0"/>
          <a:ea typeface="ヒラギノ角ゴ ProN W3" charset="0"/>
          <a:cs typeface="ヒラギノ角ゴ ProN W3" charset="0"/>
          <a:sym typeface="Calibri" charset="0"/>
        </a:defRPr>
      </a:lvl4pPr>
      <a:lvl5pPr marL="38100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5pPr>
      <a:lvl6pPr marL="55245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6pPr>
      <a:lvl7pPr marL="72390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7pPr>
      <a:lvl8pPr marL="89535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8pPr>
      <a:lvl9pPr marL="106680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410" name="Rectangle 1"/>
          <p:cNvSpPr>
            <a:spLocks noGrp="1" noChangeArrowheads="1"/>
          </p:cNvSpPr>
          <p:nvPr>
            <p:ph type="title"/>
          </p:nvPr>
        </p:nvSpPr>
        <p:spPr bwMode="auto">
          <a:xfrm>
            <a:off x="176213" y="1676400"/>
            <a:ext cx="5553075" cy="468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7411" name="Rectangle 2"/>
          <p:cNvSpPr>
            <a:spLocks noGrp="1" noChangeArrowheads="1"/>
          </p:cNvSpPr>
          <p:nvPr>
            <p:ph type="body" idx="1"/>
          </p:nvPr>
        </p:nvSpPr>
        <p:spPr bwMode="auto">
          <a:xfrm>
            <a:off x="176213" y="2144713"/>
            <a:ext cx="5553075" cy="2397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extLst>
      <p:ext uri="{BB962C8B-B14F-4D97-AF65-F5344CB8AC3E}">
        <p14:creationId xmlns:p14="http://schemas.microsoft.com/office/powerpoint/2010/main" val="3172098119"/>
      </p:ext>
    </p:extLst>
  </p:cSld>
  <p:clrMap bg1="lt1" tx1="dk1" bg2="lt2" tx2="dk2" accent1="accent1" accent2="accent2" accent3="accent3" accent4="accent4" accent5="accent5" accent6="accent6" hlink="hlink" folHlink="folHlink"/>
  <p:sldLayoutIdLst>
    <p:sldLayoutId id="2147484105" r:id="rId1"/>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Lst>
  <p:transition xmlns:p14="http://schemas.microsoft.com/office/powerpoint/2010/main"/>
  <p:txStyles>
    <p:titleStyle>
      <a:lvl1pPr algn="l" rtl="0" eaLnBrk="1" fontAlgn="base" hangingPunct="1">
        <a:spcBef>
          <a:spcPct val="0"/>
        </a:spcBef>
        <a:spcAft>
          <a:spcPct val="0"/>
        </a:spcAft>
        <a:defRPr sz="2400" b="1">
          <a:solidFill>
            <a:srgbClr val="0F243E"/>
          </a:solidFill>
          <a:latin typeface="+mj-lt"/>
          <a:ea typeface="+mj-ea"/>
          <a:cs typeface="+mj-cs"/>
          <a:sym typeface="Lucida Grande" charset="0"/>
        </a:defRPr>
      </a:lvl1pPr>
      <a:lvl2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2pPr>
      <a:lvl3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3pPr>
      <a:lvl4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4pPr>
      <a:lvl5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5pPr>
      <a:lvl6pPr marL="1714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6pPr>
      <a:lvl7pPr marL="3429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7pPr>
      <a:lvl8pPr marL="5143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8pPr>
      <a:lvl9pPr marL="6858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lnSpc>
          <a:spcPct val="90000"/>
        </a:lnSpc>
        <a:spcBef>
          <a:spcPts val="488"/>
        </a:spcBef>
        <a:spcAft>
          <a:spcPct val="0"/>
        </a:spcAft>
        <a:defRPr sz="2100" b="1">
          <a:solidFill>
            <a:srgbClr val="366092"/>
          </a:solidFill>
          <a:latin typeface="+mn-lt"/>
          <a:ea typeface="+mn-ea"/>
          <a:cs typeface="+mn-cs"/>
          <a:sym typeface="Lucida Grande" charset="0"/>
        </a:defRPr>
      </a:lvl1pPr>
      <a:lvl2pPr marL="95250" indent="-95250" algn="l" rtl="0" eaLnBrk="1" fontAlgn="base" hangingPunct="1">
        <a:spcBef>
          <a:spcPts val="675"/>
        </a:spcBef>
        <a:spcAft>
          <a:spcPct val="0"/>
        </a:spcAft>
        <a:defRPr sz="2100" b="1">
          <a:solidFill>
            <a:srgbClr val="366092"/>
          </a:solidFill>
          <a:latin typeface="+mn-lt"/>
          <a:ea typeface="+mn-ea"/>
          <a:cs typeface="+mn-cs"/>
          <a:sym typeface="Lucida Grande" charset="0"/>
        </a:defRPr>
      </a:lvl2pPr>
      <a:lvl3pPr marL="95250" indent="-95250" algn="l" rtl="0" eaLnBrk="1" fontAlgn="base" hangingPunct="1">
        <a:spcBef>
          <a:spcPts val="563"/>
        </a:spcBef>
        <a:spcAft>
          <a:spcPct val="0"/>
        </a:spcAft>
        <a:defRPr sz="2100" b="1">
          <a:solidFill>
            <a:srgbClr val="366092"/>
          </a:solidFill>
          <a:latin typeface="+mn-lt"/>
          <a:ea typeface="+mn-ea"/>
          <a:cs typeface="+mn-cs"/>
          <a:sym typeface="Lucida Grande" charset="0"/>
        </a:defRPr>
      </a:lvl3pPr>
      <a:lvl4pPr marL="952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4pPr>
      <a:lvl5pPr marL="952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5pPr>
      <a:lvl6pPr marL="26670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6pPr>
      <a:lvl7pPr marL="4381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7pPr>
      <a:lvl8pPr marL="60960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8pPr>
      <a:lvl9pPr marL="7810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434" name="Rectangle 1"/>
          <p:cNvSpPr>
            <a:spLocks noGrp="1" noChangeArrowheads="1"/>
          </p:cNvSpPr>
          <p:nvPr>
            <p:ph type="title"/>
          </p:nvPr>
        </p:nvSpPr>
        <p:spPr bwMode="auto">
          <a:xfrm>
            <a:off x="457200" y="200025"/>
            <a:ext cx="8229600"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8435" name="Rectangle 2"/>
          <p:cNvSpPr>
            <a:spLocks noGrp="1" noChangeArrowheads="1"/>
          </p:cNvSpPr>
          <p:nvPr>
            <p:ph type="body" idx="1"/>
          </p:nvPr>
        </p:nvSpPr>
        <p:spPr bwMode="auto">
          <a:xfrm>
            <a:off x="842963" y="1028700"/>
            <a:ext cx="7458075" cy="4062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extLst>
      <p:ext uri="{BB962C8B-B14F-4D97-AF65-F5344CB8AC3E}">
        <p14:creationId xmlns:p14="http://schemas.microsoft.com/office/powerpoint/2010/main" val="351522430"/>
      </p:ext>
    </p:extLst>
  </p:cSld>
  <p:clrMap bg1="lt1" tx1="dk1" bg2="lt2" tx2="dk2" accent1="accent1" accent2="accent2" accent3="accent3" accent4="accent4" accent5="accent5" accent6="accent6" hlink="hlink" folHlink="fol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transition xmlns:p14="http://schemas.microsoft.com/office/powerpoint/2010/mai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E6E6E6"/>
        </a:buClr>
        <a:buSzPct val="100000"/>
        <a:buFont typeface="Thonburi" charset="0"/>
        <a:buChar char="•"/>
        <a:defRPr sz="2100" b="1">
          <a:solidFill>
            <a:srgbClr val="E6E6E6"/>
          </a:solidFill>
          <a:latin typeface="+mn-lt"/>
          <a:ea typeface="+mn-ea"/>
          <a:cs typeface="+mn-cs"/>
          <a:sym typeface="Lucida Grande" charset="0"/>
        </a:defRPr>
      </a:lvl1pPr>
      <a:lvl2pPr marL="652463" indent="-200025" algn="l" rtl="0" eaLnBrk="1" fontAlgn="base" hangingPunct="1">
        <a:spcBef>
          <a:spcPts val="675"/>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2pPr>
      <a:lvl3pPr marL="652463" indent="-200025" algn="l" rtl="0" eaLnBrk="1" fontAlgn="base" hangingPunct="1">
        <a:spcBef>
          <a:spcPts val="563"/>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3pPr>
      <a:lvl4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4pPr>
      <a:lvl5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5pPr>
      <a:lvl6pPr marL="82510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6pPr>
      <a:lvl7pPr marL="99655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7pPr>
      <a:lvl8pPr marL="116800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8pPr>
      <a:lvl9pPr marL="133945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61601C75-6E3A-0C43-AC78-5185600B4E67}" type="datetimeFigureOut">
              <a:rPr lang="en-US" smtClean="0"/>
              <a:t>12/5/15</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0B10AB41-457F-9A4C-A01C-ACD95B865C12}" type="slidenum">
              <a:rPr lang="en-US" smtClean="0"/>
              <a:t>‹#›</a:t>
            </a:fld>
            <a:endParaRPr lang="en-US"/>
          </a:p>
        </p:txBody>
      </p:sp>
    </p:spTree>
    <p:extLst>
      <p:ext uri="{BB962C8B-B14F-4D97-AF65-F5344CB8AC3E}">
        <p14:creationId xmlns:p14="http://schemas.microsoft.com/office/powerpoint/2010/main" val="1618826651"/>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458" name="Rectangle 1"/>
          <p:cNvSpPr>
            <a:spLocks noGrp="1" noChangeArrowheads="1"/>
          </p:cNvSpPr>
          <p:nvPr>
            <p:ph type="title"/>
          </p:nvPr>
        </p:nvSpPr>
        <p:spPr bwMode="auto">
          <a:xfrm>
            <a:off x="457200" y="206375"/>
            <a:ext cx="8229600" cy="741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9459" name="Rectangle 2"/>
          <p:cNvSpPr>
            <a:spLocks noGrp="1" noChangeArrowheads="1"/>
          </p:cNvSpPr>
          <p:nvPr>
            <p:ph type="body" idx="1"/>
          </p:nvPr>
        </p:nvSpPr>
        <p:spPr bwMode="auto">
          <a:xfrm>
            <a:off x="990600" y="985838"/>
            <a:ext cx="7786688" cy="3862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Consolas" charset="0"/>
              </a:rPr>
              <a:t>Click to edit Master text styles</a:t>
            </a:r>
          </a:p>
          <a:p>
            <a:pPr lvl="1"/>
            <a:r>
              <a:rPr lang="en-US" smtClean="0">
                <a:sym typeface="Consolas" charset="0"/>
              </a:rPr>
              <a:t>Second level</a:t>
            </a:r>
          </a:p>
          <a:p>
            <a:pPr lvl="2"/>
            <a:r>
              <a:rPr lang="en-US" smtClean="0">
                <a:sym typeface="Consolas" charset="0"/>
              </a:rPr>
              <a:t>Third level</a:t>
            </a:r>
          </a:p>
          <a:p>
            <a:pPr lvl="3"/>
            <a:r>
              <a:rPr lang="en-US" smtClean="0">
                <a:sym typeface="Consolas" charset="0"/>
              </a:rPr>
              <a:t>Fourth level</a:t>
            </a:r>
          </a:p>
          <a:p>
            <a:pPr lvl="4"/>
            <a:r>
              <a:rPr lang="en-US" smtClean="0">
                <a:sym typeface="Consolas" charset="0"/>
              </a:rPr>
              <a:t>Fifth level</a:t>
            </a:r>
            <a:endParaRPr lang="en-US">
              <a:sym typeface="Consolas" charset="0"/>
            </a:endParaRPr>
          </a:p>
        </p:txBody>
      </p:sp>
    </p:spTree>
    <p:extLst>
      <p:ext uri="{BB962C8B-B14F-4D97-AF65-F5344CB8AC3E}">
        <p14:creationId xmlns:p14="http://schemas.microsoft.com/office/powerpoint/2010/main" val="314644824"/>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Lst>
  <p:transition xmlns:p14="http://schemas.microsoft.com/office/powerpoint/2010/main"/>
  <p:txStyles>
    <p:titleStyle>
      <a:lvl1pPr algn="ctr" rtl="0" eaLnBrk="1" fontAlgn="base" hangingPunct="1">
        <a:spcBef>
          <a:spcPct val="0"/>
        </a:spcBef>
        <a:spcAft>
          <a:spcPct val="0"/>
        </a:spcAft>
        <a:defRPr sz="3200" b="1">
          <a:solidFill>
            <a:srgbClr val="F2F2F2"/>
          </a:solidFill>
          <a:latin typeface="+mj-lt"/>
          <a:ea typeface="+mj-ea"/>
          <a:cs typeface="+mj-cs"/>
          <a:sym typeface="Lucida Grande" charset="0"/>
        </a:defRPr>
      </a:lvl1pPr>
      <a:lvl2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300"/>
        </a:spcBef>
        <a:spcAft>
          <a:spcPct val="0"/>
        </a:spcAft>
        <a:defRPr sz="1200">
          <a:solidFill>
            <a:schemeClr val="tx1"/>
          </a:solidFill>
          <a:latin typeface="+mn-lt"/>
          <a:ea typeface="+mn-ea"/>
          <a:cs typeface="+mn-cs"/>
          <a:sym typeface="Consolas" charset="0"/>
        </a:defRPr>
      </a:lvl1pPr>
      <a:lvl2pPr marL="47625" indent="-47625" algn="l" rtl="0" eaLnBrk="1" fontAlgn="base" hangingPunct="1">
        <a:spcBef>
          <a:spcPts val="675"/>
        </a:spcBef>
        <a:spcAft>
          <a:spcPct val="0"/>
        </a:spcAft>
        <a:defRPr sz="1200">
          <a:solidFill>
            <a:schemeClr val="tx1"/>
          </a:solidFill>
          <a:latin typeface="+mn-lt"/>
          <a:ea typeface="+mn-ea"/>
          <a:cs typeface="+mn-cs"/>
          <a:sym typeface="Consolas" charset="0"/>
        </a:defRPr>
      </a:lvl2pPr>
      <a:lvl3pPr marL="95250" indent="-95250" algn="l" rtl="0" eaLnBrk="1" fontAlgn="base" hangingPunct="1">
        <a:spcBef>
          <a:spcPts val="563"/>
        </a:spcBef>
        <a:spcAft>
          <a:spcPct val="0"/>
        </a:spcAft>
        <a:defRPr sz="1200">
          <a:solidFill>
            <a:schemeClr val="tx1"/>
          </a:solidFill>
          <a:latin typeface="+mn-lt"/>
          <a:ea typeface="+mn-ea"/>
          <a:cs typeface="+mn-cs"/>
          <a:sym typeface="Consolas" charset="0"/>
        </a:defRPr>
      </a:lvl3pPr>
      <a:lvl4pPr marL="142875" indent="-142875" algn="l" rtl="0" eaLnBrk="1" fontAlgn="base" hangingPunct="1">
        <a:spcBef>
          <a:spcPts val="488"/>
        </a:spcBef>
        <a:spcAft>
          <a:spcPct val="0"/>
        </a:spcAft>
        <a:defRPr sz="1200">
          <a:solidFill>
            <a:schemeClr val="tx1"/>
          </a:solidFill>
          <a:latin typeface="+mn-lt"/>
          <a:ea typeface="+mn-ea"/>
          <a:cs typeface="+mn-cs"/>
          <a:sym typeface="Consolas" charset="0"/>
        </a:defRPr>
      </a:lvl4pPr>
      <a:lvl5pPr marL="190500" indent="-190500" algn="l" rtl="0" eaLnBrk="1" fontAlgn="base" hangingPunct="1">
        <a:spcBef>
          <a:spcPts val="488"/>
        </a:spcBef>
        <a:spcAft>
          <a:spcPct val="0"/>
        </a:spcAft>
        <a:defRPr sz="1200">
          <a:solidFill>
            <a:schemeClr val="tx1"/>
          </a:solidFill>
          <a:latin typeface="+mn-lt"/>
          <a:ea typeface="+mn-ea"/>
          <a:cs typeface="+mn-cs"/>
          <a:sym typeface="Consolas" charset="0"/>
        </a:defRPr>
      </a:lvl5pPr>
      <a:lvl6pPr marL="361950" indent="-190500" algn="l" rtl="0" eaLnBrk="1" fontAlgn="base" hangingPunct="1">
        <a:spcBef>
          <a:spcPts val="488"/>
        </a:spcBef>
        <a:spcAft>
          <a:spcPct val="0"/>
        </a:spcAft>
        <a:defRPr sz="1200">
          <a:solidFill>
            <a:schemeClr val="tx1"/>
          </a:solidFill>
          <a:latin typeface="+mn-lt"/>
          <a:ea typeface="+mn-ea"/>
          <a:cs typeface="+mn-cs"/>
          <a:sym typeface="Consolas" charset="0"/>
        </a:defRPr>
      </a:lvl6pPr>
      <a:lvl7pPr marL="533400" indent="-190500" algn="l" rtl="0" eaLnBrk="1" fontAlgn="base" hangingPunct="1">
        <a:spcBef>
          <a:spcPts val="488"/>
        </a:spcBef>
        <a:spcAft>
          <a:spcPct val="0"/>
        </a:spcAft>
        <a:defRPr sz="1200">
          <a:solidFill>
            <a:schemeClr val="tx1"/>
          </a:solidFill>
          <a:latin typeface="+mn-lt"/>
          <a:ea typeface="+mn-ea"/>
          <a:cs typeface="+mn-cs"/>
          <a:sym typeface="Consolas" charset="0"/>
        </a:defRPr>
      </a:lvl7pPr>
      <a:lvl8pPr marL="704850" indent="-190500" algn="l" rtl="0" eaLnBrk="1" fontAlgn="base" hangingPunct="1">
        <a:spcBef>
          <a:spcPts val="488"/>
        </a:spcBef>
        <a:spcAft>
          <a:spcPct val="0"/>
        </a:spcAft>
        <a:defRPr sz="1200">
          <a:solidFill>
            <a:schemeClr val="tx1"/>
          </a:solidFill>
          <a:latin typeface="+mn-lt"/>
          <a:ea typeface="+mn-ea"/>
          <a:cs typeface="+mn-cs"/>
          <a:sym typeface="Consolas" charset="0"/>
        </a:defRPr>
      </a:lvl8pPr>
      <a:lvl9pPr marL="876300" indent="-190500" algn="l" rtl="0" eaLnBrk="1" fontAlgn="base" hangingPunct="1">
        <a:spcBef>
          <a:spcPts val="488"/>
        </a:spcBef>
        <a:spcAft>
          <a:spcPct val="0"/>
        </a:spcAft>
        <a:defRPr sz="1200">
          <a:solidFill>
            <a:schemeClr val="tx1"/>
          </a:solidFill>
          <a:latin typeface="+mn-lt"/>
          <a:ea typeface="+mn-ea"/>
          <a:cs typeface="+mn-cs"/>
          <a:sym typeface="Consolas"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482" name="Rectangle 1"/>
          <p:cNvSpPr>
            <a:spLocks noGrp="1" noChangeArrowheads="1"/>
          </p:cNvSpPr>
          <p:nvPr>
            <p:ph type="title"/>
          </p:nvPr>
        </p:nvSpPr>
        <p:spPr bwMode="auto">
          <a:xfrm>
            <a:off x="457200" y="206375"/>
            <a:ext cx="8229600" cy="741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20483" name="Rectangle 2"/>
          <p:cNvSpPr>
            <a:spLocks noGrp="1" noChangeArrowheads="1"/>
          </p:cNvSpPr>
          <p:nvPr>
            <p:ph type="body" idx="1"/>
          </p:nvPr>
        </p:nvSpPr>
        <p:spPr bwMode="auto">
          <a:xfrm>
            <a:off x="966788" y="1000125"/>
            <a:ext cx="7786687" cy="386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Consolas" charset="0"/>
              </a:rPr>
              <a:t>Click to edit Master text styles</a:t>
            </a:r>
          </a:p>
          <a:p>
            <a:pPr lvl="1"/>
            <a:r>
              <a:rPr lang="en-US" smtClean="0">
                <a:sym typeface="Consolas" charset="0"/>
              </a:rPr>
              <a:t>Second level</a:t>
            </a:r>
          </a:p>
          <a:p>
            <a:pPr lvl="2"/>
            <a:r>
              <a:rPr lang="en-US" smtClean="0">
                <a:sym typeface="Consolas" charset="0"/>
              </a:rPr>
              <a:t>Third level</a:t>
            </a:r>
          </a:p>
          <a:p>
            <a:pPr lvl="3"/>
            <a:r>
              <a:rPr lang="en-US" smtClean="0">
                <a:sym typeface="Consolas" charset="0"/>
              </a:rPr>
              <a:t>Fourth level</a:t>
            </a:r>
          </a:p>
          <a:p>
            <a:pPr lvl="4"/>
            <a:r>
              <a:rPr lang="en-US" smtClean="0">
                <a:sym typeface="Consolas" charset="0"/>
              </a:rPr>
              <a:t>Fifth level</a:t>
            </a:r>
            <a:endParaRPr lang="en-US">
              <a:sym typeface="Consolas" charset="0"/>
            </a:endParaRPr>
          </a:p>
        </p:txBody>
      </p:sp>
    </p:spTree>
    <p:extLst>
      <p:ext uri="{BB962C8B-B14F-4D97-AF65-F5344CB8AC3E}">
        <p14:creationId xmlns:p14="http://schemas.microsoft.com/office/powerpoint/2010/main" val="2526270177"/>
      </p:ext>
    </p:extLst>
  </p:cSld>
  <p:clrMap bg1="lt1" tx1="dk1" bg2="lt2" tx2="dk2" accent1="accent1" accent2="accent2" accent3="accent3" accent4="accent4" accent5="accent5" accent6="accent6" hlink="hlink" folHlink="folHlink"/>
  <p:sldLayoutIdLst>
    <p:sldLayoutId id="2147484141" r:id="rId1"/>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Lst>
  <p:transition xmlns:p14="http://schemas.microsoft.com/office/powerpoint/2010/main"/>
  <p:txStyles>
    <p:titleStyle>
      <a:lvl1pPr algn="ctr" rtl="0" eaLnBrk="1" fontAlgn="base" hangingPunct="1">
        <a:spcBef>
          <a:spcPct val="0"/>
        </a:spcBef>
        <a:spcAft>
          <a:spcPct val="0"/>
        </a:spcAft>
        <a:defRPr sz="3200" b="1">
          <a:solidFill>
            <a:srgbClr val="F2F2F2"/>
          </a:solidFill>
          <a:latin typeface="+mj-lt"/>
          <a:ea typeface="+mj-ea"/>
          <a:cs typeface="+mj-cs"/>
          <a:sym typeface="Lucida Grande" charset="0"/>
        </a:defRPr>
      </a:lvl1pPr>
      <a:lvl2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300"/>
        </a:spcBef>
        <a:spcAft>
          <a:spcPct val="0"/>
        </a:spcAft>
        <a:defRPr sz="1200">
          <a:solidFill>
            <a:schemeClr val="tx1"/>
          </a:solidFill>
          <a:latin typeface="+mn-lt"/>
          <a:ea typeface="+mn-ea"/>
          <a:cs typeface="+mn-cs"/>
          <a:sym typeface="Consolas" charset="0"/>
        </a:defRPr>
      </a:lvl1pPr>
      <a:lvl2pPr marL="47625" indent="-47625" algn="l" rtl="0" eaLnBrk="1" fontAlgn="base" hangingPunct="1">
        <a:spcBef>
          <a:spcPts val="675"/>
        </a:spcBef>
        <a:spcAft>
          <a:spcPct val="0"/>
        </a:spcAft>
        <a:defRPr sz="1200">
          <a:solidFill>
            <a:schemeClr val="tx1"/>
          </a:solidFill>
          <a:latin typeface="+mn-lt"/>
          <a:ea typeface="+mn-ea"/>
          <a:cs typeface="+mn-cs"/>
          <a:sym typeface="Consolas" charset="0"/>
        </a:defRPr>
      </a:lvl2pPr>
      <a:lvl3pPr marL="95250" indent="-95250" algn="l" rtl="0" eaLnBrk="1" fontAlgn="base" hangingPunct="1">
        <a:spcBef>
          <a:spcPts val="563"/>
        </a:spcBef>
        <a:spcAft>
          <a:spcPct val="0"/>
        </a:spcAft>
        <a:defRPr sz="1200">
          <a:solidFill>
            <a:schemeClr val="tx1"/>
          </a:solidFill>
          <a:latin typeface="+mn-lt"/>
          <a:ea typeface="+mn-ea"/>
          <a:cs typeface="+mn-cs"/>
          <a:sym typeface="Consolas" charset="0"/>
        </a:defRPr>
      </a:lvl3pPr>
      <a:lvl4pPr marL="142875" indent="-142875" algn="l" rtl="0" eaLnBrk="1" fontAlgn="base" hangingPunct="1">
        <a:spcBef>
          <a:spcPts val="488"/>
        </a:spcBef>
        <a:spcAft>
          <a:spcPct val="0"/>
        </a:spcAft>
        <a:defRPr sz="1200">
          <a:solidFill>
            <a:schemeClr val="tx1"/>
          </a:solidFill>
          <a:latin typeface="+mn-lt"/>
          <a:ea typeface="+mn-ea"/>
          <a:cs typeface="+mn-cs"/>
          <a:sym typeface="Consolas" charset="0"/>
        </a:defRPr>
      </a:lvl4pPr>
      <a:lvl5pPr marL="190500" indent="-190500" algn="l" rtl="0" eaLnBrk="1" fontAlgn="base" hangingPunct="1">
        <a:spcBef>
          <a:spcPts val="488"/>
        </a:spcBef>
        <a:spcAft>
          <a:spcPct val="0"/>
        </a:spcAft>
        <a:defRPr sz="1200">
          <a:solidFill>
            <a:schemeClr val="tx1"/>
          </a:solidFill>
          <a:latin typeface="+mn-lt"/>
          <a:ea typeface="+mn-ea"/>
          <a:cs typeface="+mn-cs"/>
          <a:sym typeface="Consolas" charset="0"/>
        </a:defRPr>
      </a:lvl5pPr>
      <a:lvl6pPr marL="361950" indent="-190500" algn="l" rtl="0" eaLnBrk="1" fontAlgn="base" hangingPunct="1">
        <a:spcBef>
          <a:spcPts val="488"/>
        </a:spcBef>
        <a:spcAft>
          <a:spcPct val="0"/>
        </a:spcAft>
        <a:defRPr sz="1200">
          <a:solidFill>
            <a:schemeClr val="tx1"/>
          </a:solidFill>
          <a:latin typeface="+mn-lt"/>
          <a:ea typeface="+mn-ea"/>
          <a:cs typeface="+mn-cs"/>
          <a:sym typeface="Consolas" charset="0"/>
        </a:defRPr>
      </a:lvl6pPr>
      <a:lvl7pPr marL="533400" indent="-190500" algn="l" rtl="0" eaLnBrk="1" fontAlgn="base" hangingPunct="1">
        <a:spcBef>
          <a:spcPts val="488"/>
        </a:spcBef>
        <a:spcAft>
          <a:spcPct val="0"/>
        </a:spcAft>
        <a:defRPr sz="1200">
          <a:solidFill>
            <a:schemeClr val="tx1"/>
          </a:solidFill>
          <a:latin typeface="+mn-lt"/>
          <a:ea typeface="+mn-ea"/>
          <a:cs typeface="+mn-cs"/>
          <a:sym typeface="Consolas" charset="0"/>
        </a:defRPr>
      </a:lvl7pPr>
      <a:lvl8pPr marL="704850" indent="-190500" algn="l" rtl="0" eaLnBrk="1" fontAlgn="base" hangingPunct="1">
        <a:spcBef>
          <a:spcPts val="488"/>
        </a:spcBef>
        <a:spcAft>
          <a:spcPct val="0"/>
        </a:spcAft>
        <a:defRPr sz="1200">
          <a:solidFill>
            <a:schemeClr val="tx1"/>
          </a:solidFill>
          <a:latin typeface="+mn-lt"/>
          <a:ea typeface="+mn-ea"/>
          <a:cs typeface="+mn-cs"/>
          <a:sym typeface="Consolas" charset="0"/>
        </a:defRPr>
      </a:lvl8pPr>
      <a:lvl9pPr marL="876300" indent="-190500" algn="l" rtl="0" eaLnBrk="1" fontAlgn="base" hangingPunct="1">
        <a:spcBef>
          <a:spcPts val="488"/>
        </a:spcBef>
        <a:spcAft>
          <a:spcPct val="0"/>
        </a:spcAft>
        <a:defRPr sz="1200">
          <a:solidFill>
            <a:schemeClr val="tx1"/>
          </a:solidFill>
          <a:latin typeface="+mn-lt"/>
          <a:ea typeface="+mn-ea"/>
          <a:cs typeface="+mn-cs"/>
          <a:sym typeface="Consolas"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1506" name="Rectangle 1"/>
          <p:cNvSpPr>
            <a:spLocks noGrp="1" noChangeArrowheads="1"/>
          </p:cNvSpPr>
          <p:nvPr>
            <p:ph type="body" idx="1"/>
          </p:nvPr>
        </p:nvSpPr>
        <p:spPr bwMode="auto">
          <a:xfrm>
            <a:off x="357188" y="1671638"/>
            <a:ext cx="8424862" cy="172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extLst>
      <p:ext uri="{BB962C8B-B14F-4D97-AF65-F5344CB8AC3E}">
        <p14:creationId xmlns:p14="http://schemas.microsoft.com/office/powerpoint/2010/main" val="1043462585"/>
      </p:ext>
    </p:extLst>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Lst>
  <p:transition xmlns:p14="http://schemas.microsoft.com/office/powerpoint/2010/main"/>
  <p:txStyles>
    <p:titleStyle>
      <a:lvl1pPr algn="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spcBef>
          <a:spcPts val="750"/>
        </a:spcBef>
        <a:spcAft>
          <a:spcPct val="0"/>
        </a:spcAft>
        <a:defRPr sz="3200">
          <a:solidFill>
            <a:srgbClr val="FFFFFF"/>
          </a:solidFill>
          <a:latin typeface="+mn-lt"/>
          <a:ea typeface="+mn-ea"/>
          <a:cs typeface="+mn-cs"/>
          <a:sym typeface="Lucida Grande" charset="0"/>
        </a:defRPr>
      </a:lvl1pPr>
      <a:lvl2pPr marL="277813" indent="-106363" algn="ctr" rtl="0" eaLnBrk="1" fontAlgn="base" hangingPunct="1">
        <a:spcBef>
          <a:spcPts val="675"/>
        </a:spcBef>
        <a:spcAft>
          <a:spcPct val="0"/>
        </a:spcAft>
        <a:defRPr sz="3200">
          <a:solidFill>
            <a:srgbClr val="FFFFFF"/>
          </a:solidFill>
          <a:latin typeface="+mn-lt"/>
          <a:ea typeface="+mn-ea"/>
          <a:cs typeface="+mn-cs"/>
          <a:sym typeface="Lucida Grande" charset="0"/>
        </a:defRPr>
      </a:lvl2pPr>
      <a:lvl3pPr marL="428625" indent="-85725" algn="ctr" rtl="0" eaLnBrk="1" fontAlgn="base" hangingPunct="1">
        <a:spcBef>
          <a:spcPts val="563"/>
        </a:spcBef>
        <a:spcAft>
          <a:spcPct val="0"/>
        </a:spcAft>
        <a:defRPr sz="3200">
          <a:solidFill>
            <a:srgbClr val="FFFFFF"/>
          </a:solidFill>
          <a:latin typeface="+mn-lt"/>
          <a:ea typeface="+mn-ea"/>
          <a:cs typeface="+mn-cs"/>
          <a:sym typeface="Lucida Grande" charset="0"/>
        </a:defRPr>
      </a:lvl3pPr>
      <a:lvl4pPr marL="600075" indent="-85725" algn="ctr" rtl="0" eaLnBrk="1" fontAlgn="base" hangingPunct="1">
        <a:spcBef>
          <a:spcPts val="488"/>
        </a:spcBef>
        <a:spcAft>
          <a:spcPct val="0"/>
        </a:spcAft>
        <a:defRPr sz="3200">
          <a:solidFill>
            <a:srgbClr val="FFFFFF"/>
          </a:solidFill>
          <a:latin typeface="+mn-lt"/>
          <a:ea typeface="+mn-ea"/>
          <a:cs typeface="+mn-cs"/>
          <a:sym typeface="Lucida Grande" charset="0"/>
        </a:defRPr>
      </a:lvl4pPr>
      <a:lvl5pPr marL="771525" indent="-85725" algn="ctr" rtl="0" eaLnBrk="1" fontAlgn="base" hangingPunct="1">
        <a:spcBef>
          <a:spcPts val="488"/>
        </a:spcBef>
        <a:spcAft>
          <a:spcPct val="0"/>
        </a:spcAft>
        <a:defRPr sz="3200">
          <a:solidFill>
            <a:srgbClr val="FFFFFF"/>
          </a:solidFill>
          <a:latin typeface="+mn-lt"/>
          <a:ea typeface="+mn-ea"/>
          <a:cs typeface="+mn-cs"/>
          <a:sym typeface="Lucida Grande" charset="0"/>
        </a:defRPr>
      </a:lvl5pPr>
      <a:lvl6pPr marL="171450" algn="ctr" rtl="0" eaLnBrk="1" fontAlgn="base" hangingPunct="1">
        <a:spcBef>
          <a:spcPts val="488"/>
        </a:spcBef>
        <a:spcAft>
          <a:spcPct val="0"/>
        </a:spcAft>
        <a:defRPr sz="3200">
          <a:solidFill>
            <a:srgbClr val="FFFFFF"/>
          </a:solidFill>
          <a:latin typeface="+mn-lt"/>
          <a:ea typeface="+mn-ea"/>
          <a:cs typeface="+mn-cs"/>
          <a:sym typeface="Lucida Grande" charset="0"/>
        </a:defRPr>
      </a:lvl6pPr>
      <a:lvl7pPr marL="342900" algn="ctr" rtl="0" eaLnBrk="1" fontAlgn="base" hangingPunct="1">
        <a:spcBef>
          <a:spcPts val="488"/>
        </a:spcBef>
        <a:spcAft>
          <a:spcPct val="0"/>
        </a:spcAft>
        <a:defRPr sz="3200">
          <a:solidFill>
            <a:srgbClr val="FFFFFF"/>
          </a:solidFill>
          <a:latin typeface="+mn-lt"/>
          <a:ea typeface="+mn-ea"/>
          <a:cs typeface="+mn-cs"/>
          <a:sym typeface="Lucida Grande" charset="0"/>
        </a:defRPr>
      </a:lvl7pPr>
      <a:lvl8pPr marL="514350" algn="ctr" rtl="0" eaLnBrk="1" fontAlgn="base" hangingPunct="1">
        <a:spcBef>
          <a:spcPts val="488"/>
        </a:spcBef>
        <a:spcAft>
          <a:spcPct val="0"/>
        </a:spcAft>
        <a:defRPr sz="3200">
          <a:solidFill>
            <a:srgbClr val="FFFFFF"/>
          </a:solidFill>
          <a:latin typeface="+mn-lt"/>
          <a:ea typeface="+mn-ea"/>
          <a:cs typeface="+mn-cs"/>
          <a:sym typeface="Lucida Grande" charset="0"/>
        </a:defRPr>
      </a:lvl8pPr>
      <a:lvl9pPr marL="685800" algn="ctr" rtl="0" eaLnBrk="1" fontAlgn="base" hangingPunct="1">
        <a:spcBef>
          <a:spcPts val="488"/>
        </a:spcBef>
        <a:spcAft>
          <a:spcPct val="0"/>
        </a:spcAft>
        <a:defRPr sz="3200">
          <a:solidFill>
            <a:srgbClr val="FFFFFF"/>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2530" name="Rectangle 1"/>
          <p:cNvSpPr>
            <a:spLocks noGrp="1" noChangeArrowheads="1"/>
          </p:cNvSpPr>
          <p:nvPr>
            <p:ph type="title"/>
          </p:nvPr>
        </p:nvSpPr>
        <p:spPr bwMode="auto">
          <a:xfrm>
            <a:off x="457200" y="385763"/>
            <a:ext cx="8229600" cy="814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extLst>
      <p:ext uri="{BB962C8B-B14F-4D97-AF65-F5344CB8AC3E}">
        <p14:creationId xmlns:p14="http://schemas.microsoft.com/office/powerpoint/2010/main" val="799164628"/>
      </p:ext>
    </p:extLst>
  </p:cSld>
  <p:clrMap bg1="lt1" tx1="dk1" bg2="lt2" tx2="dk2" accent1="accent1" accent2="accent2" accent3="accent3" accent4="accent4" accent5="accent5" accent6="accent6" hlink="hlink" folHlink="folHlink"/>
  <p:sldLayoutIdLst>
    <p:sldLayoutId id="2147484165" r:id="rId1"/>
    <p:sldLayoutId id="2147484166" r:id="rId2"/>
    <p:sldLayoutId id="2147484167" r:id="rId3"/>
    <p:sldLayoutId id="2147484168" r:id="rId4"/>
    <p:sldLayoutId id="2147484169" r:id="rId5"/>
    <p:sldLayoutId id="2147484170" r:id="rId6"/>
    <p:sldLayoutId id="2147484171" r:id="rId7"/>
    <p:sldLayoutId id="2147484172" r:id="rId8"/>
    <p:sldLayoutId id="2147484173" r:id="rId9"/>
    <p:sldLayoutId id="2147484174" r:id="rId10"/>
    <p:sldLayoutId id="2147484175" r:id="rId11"/>
  </p:sldLayoutIdLst>
  <p:transition xmlns:p14="http://schemas.microsoft.com/office/powerpoint/2010/mai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055903"/>
      </p:ext>
    </p:extLst>
  </p:cSld>
  <p:clrMap bg1="lt1" tx1="dk1" bg2="lt2" tx2="dk2" accent1="accent1" accent2="accent2" accent3="accent3" accent4="accent4" accent5="accent5" accent6="accent6" hlink="hlink" folHlink="folHlink"/>
  <p:sldLayoutIdLst>
    <p:sldLayoutId id="2147484177" r:id="rId1"/>
    <p:sldLayoutId id="2147484178" r:id="rId2"/>
    <p:sldLayoutId id="2147484179" r:id="rId3"/>
    <p:sldLayoutId id="2147484180" r:id="rId4"/>
    <p:sldLayoutId id="2147484181" r:id="rId5"/>
    <p:sldLayoutId id="2147484182" r:id="rId6"/>
    <p:sldLayoutId id="2147484183" r:id="rId7"/>
    <p:sldLayoutId id="2147484184" r:id="rId8"/>
    <p:sldLayoutId id="2147484185" r:id="rId9"/>
    <p:sldLayoutId id="2147484186" r:id="rId10"/>
    <p:sldLayoutId id="2147484187" r:id="rId11"/>
  </p:sldLayoutIdLst>
  <p:transition xmlns:p14="http://schemas.microsoft.com/office/powerpoint/2010/main"/>
  <p:txStyles>
    <p:titleStyle>
      <a:lvl1pPr algn="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3554" name="Rectangle 1"/>
          <p:cNvSpPr>
            <a:spLocks noGrp="1" noChangeArrowheads="1"/>
          </p:cNvSpPr>
          <p:nvPr>
            <p:ph type="title"/>
          </p:nvPr>
        </p:nvSpPr>
        <p:spPr bwMode="auto">
          <a:xfrm>
            <a:off x="0" y="858838"/>
            <a:ext cx="9144000" cy="288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extLst>
      <p:ext uri="{BB962C8B-B14F-4D97-AF65-F5344CB8AC3E}">
        <p14:creationId xmlns:p14="http://schemas.microsoft.com/office/powerpoint/2010/main" val="3909944909"/>
      </p:ext>
    </p:extLst>
  </p:cSld>
  <p:clrMap bg1="lt1" tx1="dk1" bg2="lt2" tx2="dk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transition xmlns:p14="http://schemas.microsoft.com/office/powerpoint/2010/main"/>
  <p:txStyles>
    <p:titleStyle>
      <a:lvl1pPr algn="ctr" rtl="0" eaLnBrk="1" fontAlgn="base" hangingPunct="1">
        <a:spcBef>
          <a:spcPct val="0"/>
        </a:spcBef>
        <a:spcAft>
          <a:spcPct val="0"/>
        </a:spcAft>
        <a:defRPr sz="180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4578" name="Rectangle 1"/>
          <p:cNvSpPr>
            <a:spLocks noGrp="1" noChangeArrowheads="1"/>
          </p:cNvSpPr>
          <p:nvPr>
            <p:ph type="title"/>
          </p:nvPr>
        </p:nvSpPr>
        <p:spPr bwMode="auto">
          <a:xfrm>
            <a:off x="0" y="1714500"/>
            <a:ext cx="9144000" cy="1704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extLst>
      <p:ext uri="{BB962C8B-B14F-4D97-AF65-F5344CB8AC3E}">
        <p14:creationId xmlns:p14="http://schemas.microsoft.com/office/powerpoint/2010/main" val="1169475080"/>
      </p:ext>
    </p:extLst>
  </p:cSld>
  <p:clrMap bg1="lt1" tx1="dk1" bg2="lt2" tx2="dk2" accent1="accent1" accent2="accent2" accent3="accent3" accent4="accent4" accent5="accent5" accent6="accent6" hlink="hlink" folHlink="folHlink"/>
  <p:sldLayoutIdLst>
    <p:sldLayoutId id="2147484201" r:id="rId1"/>
    <p:sldLayoutId id="2147484202" r:id="rId2"/>
    <p:sldLayoutId id="2147484203" r:id="rId3"/>
    <p:sldLayoutId id="2147484204" r:id="rId4"/>
    <p:sldLayoutId id="2147484205" r:id="rId5"/>
    <p:sldLayoutId id="2147484206" r:id="rId6"/>
    <p:sldLayoutId id="2147484207" r:id="rId7"/>
    <p:sldLayoutId id="2147484208" r:id="rId8"/>
    <p:sldLayoutId id="2147484209" r:id="rId9"/>
    <p:sldLayoutId id="2147484210" r:id="rId10"/>
    <p:sldLayoutId id="2147484211" r:id="rId11"/>
  </p:sldLayoutIdLst>
  <p:transition xmlns:p14="http://schemas.microsoft.com/office/powerpoint/2010/main"/>
  <p:txStyles>
    <p:titleStyle>
      <a:lvl1pPr algn="ctr" rtl="0" eaLnBrk="1" fontAlgn="base" hangingPunct="1">
        <a:spcBef>
          <a:spcPct val="0"/>
        </a:spcBef>
        <a:spcAft>
          <a:spcPct val="0"/>
        </a:spcAft>
        <a:defRPr sz="90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61601C75-6E3A-0C43-AC78-5185600B4E67}" type="datetimeFigureOut">
              <a:rPr lang="en-US" smtClean="0"/>
              <a:t>12/5/15</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0B10AB41-457F-9A4C-A01C-ACD95B865C12}" type="slidenum">
              <a:rPr lang="en-US" smtClean="0"/>
              <a:t>‹#›</a:t>
            </a:fld>
            <a:endParaRPr lang="en-US"/>
          </a:p>
        </p:txBody>
      </p:sp>
    </p:spTree>
    <p:extLst>
      <p:ext uri="{BB962C8B-B14F-4D97-AF65-F5344CB8AC3E}">
        <p14:creationId xmlns:p14="http://schemas.microsoft.com/office/powerpoint/2010/main" val="673364878"/>
      </p:ext>
    </p:extLst>
  </p:cSld>
  <p:clrMap bg1="lt1" tx1="dk1" bg2="lt2" tx2="dk2" accent1="accent1" accent2="accent2" accent3="accent3" accent4="accent4" accent5="accent5" accent6="accent6" hlink="hlink" folHlink="folHlink"/>
  <p:sldLayoutIdLst>
    <p:sldLayoutId id="2147484213" r:id="rId1"/>
    <p:sldLayoutId id="2147484214" r:id="rId2"/>
    <p:sldLayoutId id="2147484215" r:id="rId3"/>
    <p:sldLayoutId id="2147484216" r:id="rId4"/>
    <p:sldLayoutId id="2147484217" r:id="rId5"/>
    <p:sldLayoutId id="2147484218" r:id="rId6"/>
    <p:sldLayoutId id="2147484219" r:id="rId7"/>
    <p:sldLayoutId id="2147484220" r:id="rId8"/>
    <p:sldLayoutId id="2147484221" r:id="rId9"/>
    <p:sldLayoutId id="2147484222" r:id="rId10"/>
    <p:sldLayoutId id="214748422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bwMode="auto">
          <a:xfrm>
            <a:off x="457200" y="200025"/>
            <a:ext cx="8229600"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2051" name="Rectangle 2"/>
          <p:cNvSpPr>
            <a:spLocks noGrp="1" noChangeArrowheads="1"/>
          </p:cNvSpPr>
          <p:nvPr>
            <p:ph type="body" idx="1"/>
          </p:nvPr>
        </p:nvSpPr>
        <p:spPr bwMode="auto">
          <a:xfrm>
            <a:off x="842963" y="1028700"/>
            <a:ext cx="7458075" cy="3976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extLst>
      <p:ext uri="{BB962C8B-B14F-4D97-AF65-F5344CB8AC3E}">
        <p14:creationId xmlns:p14="http://schemas.microsoft.com/office/powerpoint/2010/main" val="2159262366"/>
      </p:ext>
    </p:extLst>
  </p:cSld>
  <p:clrMap bg1="lt1" tx1="dk1" bg2="lt2" tx2="dk2" accent1="accent1" accent2="accent2" accent3="accent3" accent4="accent4" accent5="accent5" accent6="accent6" hlink="hlink" folHlink="folHlink"/>
  <p:sldLayoutIdLst>
    <p:sldLayoutId id="2147484225" r:id="rId1"/>
    <p:sldLayoutId id="2147484226" r:id="rId2"/>
    <p:sldLayoutId id="2147484227" r:id="rId3"/>
    <p:sldLayoutId id="2147484228" r:id="rId4"/>
    <p:sldLayoutId id="2147484229" r:id="rId5"/>
    <p:sldLayoutId id="2147484230" r:id="rId6"/>
    <p:sldLayoutId id="2147484231" r:id="rId7"/>
    <p:sldLayoutId id="2147484232" r:id="rId8"/>
    <p:sldLayoutId id="2147484233" r:id="rId9"/>
    <p:sldLayoutId id="2147484234" r:id="rId10"/>
    <p:sldLayoutId id="2147484235" r:id="rId11"/>
  </p:sldLayoutIdLst>
  <p:transition xmlns:p14="http://schemas.microsoft.com/office/powerpoint/2010/mai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E6E6E6"/>
        </a:buClr>
        <a:buSzPct val="100000"/>
        <a:buFont typeface="Thonburi" charset="0"/>
        <a:buChar char="•"/>
        <a:defRPr sz="2100" b="1">
          <a:solidFill>
            <a:srgbClr val="E6E6E6"/>
          </a:solidFill>
          <a:latin typeface="+mn-lt"/>
          <a:ea typeface="+mn-ea"/>
          <a:cs typeface="+mn-cs"/>
          <a:sym typeface="Lucida Grande" charset="0"/>
        </a:defRPr>
      </a:lvl1pPr>
      <a:lvl2pPr marL="652463" indent="-200025" algn="l" rtl="0" eaLnBrk="1" fontAlgn="base" hangingPunct="1">
        <a:spcBef>
          <a:spcPts val="675"/>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2pPr>
      <a:lvl3pPr marL="652463" indent="-200025" algn="l" rtl="0" eaLnBrk="1" fontAlgn="base" hangingPunct="1">
        <a:spcBef>
          <a:spcPts val="563"/>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3pPr>
      <a:lvl4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4pPr>
      <a:lvl5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5pPr>
      <a:lvl6pPr marL="82510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6pPr>
      <a:lvl7pPr marL="99655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7pPr>
      <a:lvl8pPr marL="116800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8pPr>
      <a:lvl9pPr marL="133945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358775" y="1169988"/>
            <a:ext cx="8388350" cy="2722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extLst>
      <p:ext uri="{BB962C8B-B14F-4D97-AF65-F5344CB8AC3E}">
        <p14:creationId xmlns:p14="http://schemas.microsoft.com/office/powerpoint/2010/main" val="4287831538"/>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transition xmlns:p14="http://schemas.microsoft.com/office/powerpoint/2010/main"/>
  <p:txStyles>
    <p:titleStyle>
      <a:lvl1pPr algn="ctr" rtl="0" eaLnBrk="1" fontAlgn="base" hangingPunct="1">
        <a:spcBef>
          <a:spcPct val="0"/>
        </a:spcBef>
        <a:spcAft>
          <a:spcPct val="0"/>
        </a:spcAft>
        <a:defRPr sz="160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bwMode="auto">
          <a:xfrm>
            <a:off x="457200" y="200025"/>
            <a:ext cx="8229600"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2051" name="Rectangle 2"/>
          <p:cNvSpPr>
            <a:spLocks noGrp="1" noChangeArrowheads="1"/>
          </p:cNvSpPr>
          <p:nvPr>
            <p:ph type="body" idx="1"/>
          </p:nvPr>
        </p:nvSpPr>
        <p:spPr bwMode="auto">
          <a:xfrm>
            <a:off x="842963" y="1028700"/>
            <a:ext cx="7458075" cy="3976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extLst>
      <p:ext uri="{BB962C8B-B14F-4D97-AF65-F5344CB8AC3E}">
        <p14:creationId xmlns:p14="http://schemas.microsoft.com/office/powerpoint/2010/main" val="2881492158"/>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transition xmlns:p14="http://schemas.microsoft.com/office/powerpoint/2010/mai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E6E6E6"/>
        </a:buClr>
        <a:buSzPct val="100000"/>
        <a:buFont typeface="Thonburi" charset="0"/>
        <a:buChar char="•"/>
        <a:defRPr sz="2100" b="1">
          <a:solidFill>
            <a:srgbClr val="E6E6E6"/>
          </a:solidFill>
          <a:latin typeface="+mn-lt"/>
          <a:ea typeface="+mn-ea"/>
          <a:cs typeface="+mn-cs"/>
          <a:sym typeface="Lucida Grande" charset="0"/>
        </a:defRPr>
      </a:lvl1pPr>
      <a:lvl2pPr marL="652463" indent="-200025" algn="l" rtl="0" eaLnBrk="1" fontAlgn="base" hangingPunct="1">
        <a:spcBef>
          <a:spcPts val="675"/>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2pPr>
      <a:lvl3pPr marL="652463" indent="-200025" algn="l" rtl="0" eaLnBrk="1" fontAlgn="base" hangingPunct="1">
        <a:spcBef>
          <a:spcPts val="563"/>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3pPr>
      <a:lvl4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4pPr>
      <a:lvl5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5pPr>
      <a:lvl6pPr marL="82510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6pPr>
      <a:lvl7pPr marL="99655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7pPr>
      <a:lvl8pPr marL="116800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8pPr>
      <a:lvl9pPr marL="133945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457200" y="200025"/>
            <a:ext cx="8229600"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4099" name="Rectangle 2"/>
          <p:cNvSpPr>
            <a:spLocks noGrp="1" noChangeArrowheads="1"/>
          </p:cNvSpPr>
          <p:nvPr>
            <p:ph type="body" idx="1"/>
          </p:nvPr>
        </p:nvSpPr>
        <p:spPr bwMode="auto">
          <a:xfrm>
            <a:off x="842963" y="1028700"/>
            <a:ext cx="7458075" cy="4062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extLst>
      <p:ext uri="{BB962C8B-B14F-4D97-AF65-F5344CB8AC3E}">
        <p14:creationId xmlns:p14="http://schemas.microsoft.com/office/powerpoint/2010/main" val="238195050"/>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Lst>
  <p:transition xmlns:p14="http://schemas.microsoft.com/office/powerpoint/2010/mai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E6E6E6"/>
        </a:buClr>
        <a:buSzPct val="100000"/>
        <a:buFont typeface="Thonburi" charset="0"/>
        <a:buChar char="•"/>
        <a:defRPr sz="2100" b="1">
          <a:solidFill>
            <a:srgbClr val="E6E6E6"/>
          </a:solidFill>
          <a:latin typeface="+mn-lt"/>
          <a:ea typeface="+mn-ea"/>
          <a:cs typeface="+mn-cs"/>
          <a:sym typeface="Lucida Grande" charset="0"/>
        </a:defRPr>
      </a:lvl1pPr>
      <a:lvl2pPr marL="652463" indent="-200025" algn="l" rtl="0" eaLnBrk="1" fontAlgn="base" hangingPunct="1">
        <a:spcBef>
          <a:spcPts val="675"/>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2pPr>
      <a:lvl3pPr marL="652463" indent="-200025" algn="l" rtl="0" eaLnBrk="1" fontAlgn="base" hangingPunct="1">
        <a:spcBef>
          <a:spcPts val="563"/>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3pPr>
      <a:lvl4pPr marL="65246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4pPr>
      <a:lvl5pPr marL="65246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5pPr>
      <a:lvl6pPr marL="82510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6pPr>
      <a:lvl7pPr marL="99655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7pPr>
      <a:lvl8pPr marL="116800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8pPr>
      <a:lvl9pPr marL="133945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bwMode="auto">
          <a:xfrm>
            <a:off x="457200" y="619125"/>
            <a:ext cx="8229600"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5123" name="Rectangle 2"/>
          <p:cNvSpPr>
            <a:spLocks noGrp="1" noChangeArrowheads="1"/>
          </p:cNvSpPr>
          <p:nvPr>
            <p:ph type="body" idx="1"/>
          </p:nvPr>
        </p:nvSpPr>
        <p:spPr bwMode="auto">
          <a:xfrm>
            <a:off x="1062038" y="1447800"/>
            <a:ext cx="7019925" cy="3695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extLst>
      <p:ext uri="{BB962C8B-B14F-4D97-AF65-F5344CB8AC3E}">
        <p14:creationId xmlns:p14="http://schemas.microsoft.com/office/powerpoint/2010/main" val="3218630909"/>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ransition xmlns:p14="http://schemas.microsoft.com/office/powerpoint/2010/mai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E6E6E6"/>
        </a:buClr>
        <a:buSzPct val="100000"/>
        <a:buFont typeface="Thonburi" charset="0"/>
        <a:buChar char="•"/>
        <a:defRPr sz="2100" b="1">
          <a:solidFill>
            <a:srgbClr val="E6E6E6"/>
          </a:solidFill>
          <a:latin typeface="+mn-lt"/>
          <a:ea typeface="+mn-ea"/>
          <a:cs typeface="+mn-cs"/>
          <a:sym typeface="Lucida Grande" charset="0"/>
        </a:defRPr>
      </a:lvl1pPr>
      <a:lvl2pPr marL="652463" indent="-200025" algn="l" rtl="0" eaLnBrk="1" fontAlgn="base" hangingPunct="1">
        <a:spcBef>
          <a:spcPts val="675"/>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2pPr>
      <a:lvl3pPr marL="652463" indent="-200025" algn="l" rtl="0" eaLnBrk="1" fontAlgn="base" hangingPunct="1">
        <a:spcBef>
          <a:spcPts val="563"/>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3pPr>
      <a:lvl4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4pPr>
      <a:lvl5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5pPr>
      <a:lvl6pPr marL="82391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6pPr>
      <a:lvl7pPr marL="9953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7pPr>
      <a:lvl8pPr marL="116681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8pPr>
      <a:lvl9pPr marL="13382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bwMode="auto">
          <a:xfrm>
            <a:off x="457200" y="263525"/>
            <a:ext cx="822960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6147" name="Rectangle 2"/>
          <p:cNvSpPr>
            <a:spLocks/>
          </p:cNvSpPr>
          <p:nvPr/>
        </p:nvSpPr>
        <p:spPr bwMode="auto">
          <a:xfrm>
            <a:off x="2076450" y="1152525"/>
            <a:ext cx="2071688" cy="29098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6148" name="Line 3"/>
          <p:cNvSpPr>
            <a:spLocks noChangeShapeType="1"/>
          </p:cNvSpPr>
          <p:nvPr/>
        </p:nvSpPr>
        <p:spPr bwMode="auto">
          <a:xfrm>
            <a:off x="2305050" y="2500313"/>
            <a:ext cx="1630363"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149" name="Rectangle 4"/>
          <p:cNvSpPr>
            <a:spLocks/>
          </p:cNvSpPr>
          <p:nvPr/>
        </p:nvSpPr>
        <p:spPr bwMode="auto">
          <a:xfrm>
            <a:off x="4995863" y="1152525"/>
            <a:ext cx="2071687" cy="29098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6150" name="Line 5"/>
          <p:cNvSpPr>
            <a:spLocks noChangeShapeType="1"/>
          </p:cNvSpPr>
          <p:nvPr/>
        </p:nvSpPr>
        <p:spPr bwMode="auto">
          <a:xfrm>
            <a:off x="5224463" y="2500313"/>
            <a:ext cx="1630362"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Tree>
    <p:extLst>
      <p:ext uri="{BB962C8B-B14F-4D97-AF65-F5344CB8AC3E}">
        <p14:creationId xmlns:p14="http://schemas.microsoft.com/office/powerpoint/2010/main" val="1138653294"/>
      </p:ext>
    </p:extLst>
  </p:cSld>
  <p:clrMap bg1="lt1" tx1="dk1" bg2="lt2" tx2="dk2" accent1="accent1" accent2="accent2" accent3="accent3" accent4="accent4" accent5="accent5" accent6="accent6" hlink="hlink" folHlink="folHlink"/>
  <p:sldLayoutIdLst>
    <p:sldLayoutId id="2147484273" r:id="rId1"/>
    <p:sldLayoutId id="2147484274" r:id="rId2"/>
    <p:sldLayoutId id="2147484275" r:id="rId3"/>
    <p:sldLayoutId id="2147484276" r:id="rId4"/>
    <p:sldLayoutId id="2147484277" r:id="rId5"/>
    <p:sldLayoutId id="2147484278" r:id="rId6"/>
    <p:sldLayoutId id="2147484279" r:id="rId7"/>
    <p:sldLayoutId id="2147484280" r:id="rId8"/>
    <p:sldLayoutId id="2147484281" r:id="rId9"/>
    <p:sldLayoutId id="2147484282" r:id="rId10"/>
    <p:sldLayoutId id="2147484283" r:id="rId11"/>
  </p:sldLayoutIdLst>
  <p:transition xmlns:p14="http://schemas.microsoft.com/office/powerpoint/2010/mai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63500" indent="-63500" algn="l" rtl="0" eaLnBrk="1" fontAlgn="base" hangingPunct="1">
        <a:spcBef>
          <a:spcPts val="488"/>
        </a:spcBef>
        <a:spcAft>
          <a:spcPct val="0"/>
        </a:spcAft>
        <a:buClr>
          <a:srgbClr val="E6E6E6"/>
        </a:buClr>
        <a:buSzPct val="100000"/>
        <a:buFont typeface="Thonburi" charset="0"/>
        <a:buChar char="•"/>
        <a:defRPr sz="2000" b="1">
          <a:solidFill>
            <a:srgbClr val="E6E6E6"/>
          </a:solidFill>
          <a:latin typeface="+mn-lt"/>
          <a:ea typeface="+mn-ea"/>
          <a:cs typeface="+mn-cs"/>
          <a:sym typeface="Lucida Grande" charset="0"/>
        </a:defRPr>
      </a:lvl1pPr>
      <a:lvl2pPr marL="504825" indent="-47625" algn="l" rtl="0" eaLnBrk="1" fontAlgn="base" hangingPunct="1">
        <a:spcBef>
          <a:spcPts val="675"/>
        </a:spcBef>
        <a:spcAft>
          <a:spcPct val="0"/>
        </a:spcAft>
        <a:buClr>
          <a:srgbClr val="E6E6E6"/>
        </a:buClr>
        <a:buSzPct val="89000"/>
        <a:buFont typeface="Thonburi" charset="0"/>
        <a:buChar char="•"/>
        <a:defRPr sz="2000" b="1">
          <a:solidFill>
            <a:srgbClr val="E6E6E6"/>
          </a:solidFill>
          <a:latin typeface="+mn-lt"/>
          <a:ea typeface="+mn-ea"/>
          <a:cs typeface="+mn-cs"/>
          <a:sym typeface="Lucida Grande" charset="0"/>
        </a:defRPr>
      </a:lvl2pPr>
      <a:lvl3pPr marL="285750" indent="-47625" algn="l" rtl="0" eaLnBrk="1" fontAlgn="base" hangingPunct="1">
        <a:spcBef>
          <a:spcPts val="563"/>
        </a:spcBef>
        <a:spcAft>
          <a:spcPct val="0"/>
        </a:spcAft>
        <a:buClr>
          <a:srgbClr val="E6E6E6"/>
        </a:buClr>
        <a:buSzPct val="80000"/>
        <a:buFont typeface="Thonburi" charset="0"/>
        <a:buChar char="•"/>
        <a:defRPr b="1">
          <a:solidFill>
            <a:srgbClr val="E6E6E6"/>
          </a:solidFill>
          <a:latin typeface="+mn-lt"/>
          <a:ea typeface="+mn-ea"/>
          <a:cs typeface="+mn-cs"/>
          <a:sym typeface="Lucida Grande" charset="0"/>
        </a:defRPr>
      </a:lvl3pPr>
      <a:lvl4pPr marL="333375" indent="-47625" algn="l" rtl="0" eaLnBrk="1" fontAlgn="base" hangingPunct="1">
        <a:spcBef>
          <a:spcPts val="488"/>
        </a:spcBef>
        <a:spcAft>
          <a:spcPct val="0"/>
        </a:spcAft>
        <a:buClr>
          <a:srgbClr val="E6E6E6"/>
        </a:buClr>
        <a:buSzPct val="69000"/>
        <a:buFont typeface="Thonburi" charset="0"/>
        <a:buChar char="•"/>
        <a:defRPr sz="1600" b="1">
          <a:solidFill>
            <a:srgbClr val="E6E6E6"/>
          </a:solidFill>
          <a:latin typeface="+mn-lt"/>
          <a:ea typeface="+mn-ea"/>
          <a:cs typeface="+mn-cs"/>
          <a:sym typeface="Lucida Grande" charset="0"/>
        </a:defRPr>
      </a:lvl4pPr>
      <a:lvl5pPr marL="3810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5pPr>
      <a:lvl6pPr marL="5524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6pPr>
      <a:lvl7pPr marL="7239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7pPr>
      <a:lvl8pPr marL="8953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8pPr>
      <a:lvl9pPr marL="10668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bwMode="auto">
          <a:xfrm>
            <a:off x="461963" y="263525"/>
            <a:ext cx="822960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7171" name="Rectangle 2"/>
          <p:cNvSpPr>
            <a:spLocks/>
          </p:cNvSpPr>
          <p:nvPr/>
        </p:nvSpPr>
        <p:spPr bwMode="auto">
          <a:xfrm>
            <a:off x="842963" y="1266825"/>
            <a:ext cx="2071687" cy="29098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7172" name="Rectangle 3"/>
          <p:cNvSpPr>
            <a:spLocks/>
          </p:cNvSpPr>
          <p:nvPr/>
        </p:nvSpPr>
        <p:spPr bwMode="auto">
          <a:xfrm>
            <a:off x="3533775" y="1266825"/>
            <a:ext cx="2071688" cy="29098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7173" name="Rectangle 4"/>
          <p:cNvSpPr>
            <a:spLocks/>
          </p:cNvSpPr>
          <p:nvPr/>
        </p:nvSpPr>
        <p:spPr bwMode="auto">
          <a:xfrm>
            <a:off x="6229350" y="1266825"/>
            <a:ext cx="2071688" cy="29098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7174" name="Line 5"/>
          <p:cNvSpPr>
            <a:spLocks noChangeShapeType="1"/>
          </p:cNvSpPr>
          <p:nvPr/>
        </p:nvSpPr>
        <p:spPr bwMode="auto">
          <a:xfrm>
            <a:off x="1071563" y="2614613"/>
            <a:ext cx="1630362"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175" name="Line 6"/>
          <p:cNvSpPr>
            <a:spLocks noChangeShapeType="1"/>
          </p:cNvSpPr>
          <p:nvPr/>
        </p:nvSpPr>
        <p:spPr bwMode="auto">
          <a:xfrm>
            <a:off x="3762375" y="2638425"/>
            <a:ext cx="1630363"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176" name="Line 7"/>
          <p:cNvSpPr>
            <a:spLocks noChangeShapeType="1"/>
          </p:cNvSpPr>
          <p:nvPr/>
        </p:nvSpPr>
        <p:spPr bwMode="auto">
          <a:xfrm>
            <a:off x="6457950" y="2652713"/>
            <a:ext cx="1630363"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Tree>
    <p:extLst>
      <p:ext uri="{BB962C8B-B14F-4D97-AF65-F5344CB8AC3E}">
        <p14:creationId xmlns:p14="http://schemas.microsoft.com/office/powerpoint/2010/main" val="587027331"/>
      </p:ext>
    </p:extLst>
  </p:cSld>
  <p:clrMap bg1="lt1" tx1="dk1" bg2="lt2" tx2="dk2" accent1="accent1" accent2="accent2" accent3="accent3" accent4="accent4" accent5="accent5" accent6="accent6" hlink="hlink" folHlink="folHlink"/>
  <p:sldLayoutIdLst>
    <p:sldLayoutId id="2147484285" r:id="rId1"/>
    <p:sldLayoutId id="2147484286" r:id="rId2"/>
    <p:sldLayoutId id="2147484287" r:id="rId3"/>
    <p:sldLayoutId id="2147484288" r:id="rId4"/>
    <p:sldLayoutId id="2147484289" r:id="rId5"/>
    <p:sldLayoutId id="2147484290" r:id="rId6"/>
    <p:sldLayoutId id="2147484291" r:id="rId7"/>
    <p:sldLayoutId id="2147484292" r:id="rId8"/>
    <p:sldLayoutId id="2147484293" r:id="rId9"/>
    <p:sldLayoutId id="2147484294" r:id="rId10"/>
    <p:sldLayoutId id="2147484295" r:id="rId11"/>
  </p:sldLayoutIdLst>
  <p:transition xmlns:p14="http://schemas.microsoft.com/office/powerpoint/2010/mai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63500" indent="-63500" algn="l" rtl="0" eaLnBrk="1" fontAlgn="base" hangingPunct="1">
        <a:spcBef>
          <a:spcPts val="488"/>
        </a:spcBef>
        <a:spcAft>
          <a:spcPct val="0"/>
        </a:spcAft>
        <a:buClr>
          <a:srgbClr val="E6E6E6"/>
        </a:buClr>
        <a:buSzPct val="100000"/>
        <a:buFont typeface="Thonburi" charset="0"/>
        <a:buChar char="•"/>
        <a:defRPr sz="2000" b="1">
          <a:solidFill>
            <a:srgbClr val="E6E6E6"/>
          </a:solidFill>
          <a:latin typeface="+mn-lt"/>
          <a:ea typeface="+mn-ea"/>
          <a:cs typeface="+mn-cs"/>
          <a:sym typeface="Lucida Grande" charset="0"/>
        </a:defRPr>
      </a:lvl1pPr>
      <a:lvl2pPr marL="504825" indent="-47625" algn="l" rtl="0" eaLnBrk="1" fontAlgn="base" hangingPunct="1">
        <a:spcBef>
          <a:spcPts val="675"/>
        </a:spcBef>
        <a:spcAft>
          <a:spcPct val="0"/>
        </a:spcAft>
        <a:buClr>
          <a:srgbClr val="E6E6E6"/>
        </a:buClr>
        <a:buSzPct val="89000"/>
        <a:buFont typeface="Thonburi" charset="0"/>
        <a:buChar char="•"/>
        <a:defRPr sz="2000" b="1">
          <a:solidFill>
            <a:srgbClr val="E6E6E6"/>
          </a:solidFill>
          <a:latin typeface="+mn-lt"/>
          <a:ea typeface="+mn-ea"/>
          <a:cs typeface="+mn-cs"/>
          <a:sym typeface="Lucida Grande" charset="0"/>
        </a:defRPr>
      </a:lvl2pPr>
      <a:lvl3pPr marL="285750" indent="-47625" algn="l" rtl="0" eaLnBrk="1" fontAlgn="base" hangingPunct="1">
        <a:spcBef>
          <a:spcPts val="563"/>
        </a:spcBef>
        <a:spcAft>
          <a:spcPct val="0"/>
        </a:spcAft>
        <a:buClr>
          <a:srgbClr val="E6E6E6"/>
        </a:buClr>
        <a:buSzPct val="80000"/>
        <a:buFont typeface="Thonburi" charset="0"/>
        <a:buChar char="•"/>
        <a:defRPr b="1">
          <a:solidFill>
            <a:srgbClr val="E6E6E6"/>
          </a:solidFill>
          <a:latin typeface="+mn-lt"/>
          <a:ea typeface="+mn-ea"/>
          <a:cs typeface="+mn-cs"/>
          <a:sym typeface="Lucida Grande" charset="0"/>
        </a:defRPr>
      </a:lvl3pPr>
      <a:lvl4pPr marL="333375" indent="-47625" algn="l" rtl="0" eaLnBrk="1" fontAlgn="base" hangingPunct="1">
        <a:spcBef>
          <a:spcPts val="488"/>
        </a:spcBef>
        <a:spcAft>
          <a:spcPct val="0"/>
        </a:spcAft>
        <a:buClr>
          <a:srgbClr val="E6E6E6"/>
        </a:buClr>
        <a:buSzPct val="69000"/>
        <a:buFont typeface="Thonburi" charset="0"/>
        <a:buChar char="•"/>
        <a:defRPr sz="1600" b="1">
          <a:solidFill>
            <a:srgbClr val="E6E6E6"/>
          </a:solidFill>
          <a:latin typeface="+mn-lt"/>
          <a:ea typeface="+mn-ea"/>
          <a:cs typeface="+mn-cs"/>
          <a:sym typeface="Lucida Grande" charset="0"/>
        </a:defRPr>
      </a:lvl4pPr>
      <a:lvl5pPr marL="3810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5pPr>
      <a:lvl6pPr marL="5524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6pPr>
      <a:lvl7pPr marL="7239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7pPr>
      <a:lvl8pPr marL="8953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8pPr>
      <a:lvl9pPr marL="10668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bwMode="auto">
          <a:xfrm>
            <a:off x="457200" y="258763"/>
            <a:ext cx="82296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8195" name="Rectangle 2"/>
          <p:cNvSpPr>
            <a:spLocks/>
          </p:cNvSpPr>
          <p:nvPr/>
        </p:nvSpPr>
        <p:spPr bwMode="auto">
          <a:xfrm>
            <a:off x="304800" y="1362075"/>
            <a:ext cx="1928813" cy="27193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8196" name="Line 3"/>
          <p:cNvSpPr>
            <a:spLocks noChangeShapeType="1"/>
          </p:cNvSpPr>
          <p:nvPr/>
        </p:nvSpPr>
        <p:spPr bwMode="auto">
          <a:xfrm>
            <a:off x="557213" y="2709863"/>
            <a:ext cx="1409700"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197" name="Rectangle 4"/>
          <p:cNvSpPr>
            <a:spLocks/>
          </p:cNvSpPr>
          <p:nvPr/>
        </p:nvSpPr>
        <p:spPr bwMode="auto">
          <a:xfrm>
            <a:off x="2514600" y="1362075"/>
            <a:ext cx="1928813" cy="27193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8198" name="Line 5"/>
          <p:cNvSpPr>
            <a:spLocks noChangeShapeType="1"/>
          </p:cNvSpPr>
          <p:nvPr/>
        </p:nvSpPr>
        <p:spPr bwMode="auto">
          <a:xfrm>
            <a:off x="2767013" y="2709863"/>
            <a:ext cx="1409700"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199" name="Rectangle 6"/>
          <p:cNvSpPr>
            <a:spLocks/>
          </p:cNvSpPr>
          <p:nvPr/>
        </p:nvSpPr>
        <p:spPr bwMode="auto">
          <a:xfrm>
            <a:off x="4710113" y="1362075"/>
            <a:ext cx="1928812" cy="27193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8200" name="Line 7"/>
          <p:cNvSpPr>
            <a:spLocks noChangeShapeType="1"/>
          </p:cNvSpPr>
          <p:nvPr/>
        </p:nvSpPr>
        <p:spPr bwMode="auto">
          <a:xfrm>
            <a:off x="4967288" y="2709863"/>
            <a:ext cx="1409700"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201" name="Rectangle 8"/>
          <p:cNvSpPr>
            <a:spLocks/>
          </p:cNvSpPr>
          <p:nvPr/>
        </p:nvSpPr>
        <p:spPr bwMode="auto">
          <a:xfrm>
            <a:off x="6910388" y="1362075"/>
            <a:ext cx="1928812" cy="27193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8202" name="Line 9"/>
          <p:cNvSpPr>
            <a:spLocks noChangeShapeType="1"/>
          </p:cNvSpPr>
          <p:nvPr/>
        </p:nvSpPr>
        <p:spPr bwMode="auto">
          <a:xfrm>
            <a:off x="7162800" y="2709863"/>
            <a:ext cx="1409700"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Tree>
    <p:extLst>
      <p:ext uri="{BB962C8B-B14F-4D97-AF65-F5344CB8AC3E}">
        <p14:creationId xmlns:p14="http://schemas.microsoft.com/office/powerpoint/2010/main" val="1240480355"/>
      </p:ext>
    </p:extLst>
  </p:cSld>
  <p:clrMap bg1="lt1" tx1="dk1" bg2="lt2" tx2="dk2" accent1="accent1" accent2="accent2" accent3="accent3" accent4="accent4" accent5="accent5" accent6="accent6" hlink="hlink" folHlink="folHlink"/>
  <p:sldLayoutIdLst>
    <p:sldLayoutId id="2147484297" r:id="rId1"/>
    <p:sldLayoutId id="2147484298" r:id="rId2"/>
    <p:sldLayoutId id="2147484299" r:id="rId3"/>
    <p:sldLayoutId id="2147484300" r:id="rId4"/>
    <p:sldLayoutId id="2147484301" r:id="rId5"/>
    <p:sldLayoutId id="2147484302" r:id="rId6"/>
    <p:sldLayoutId id="2147484303" r:id="rId7"/>
    <p:sldLayoutId id="2147484304" r:id="rId8"/>
    <p:sldLayoutId id="2147484305" r:id="rId9"/>
    <p:sldLayoutId id="2147484306" r:id="rId10"/>
    <p:sldLayoutId id="2147484307" r:id="rId11"/>
  </p:sldLayoutIdLst>
  <p:transition xmlns:p14="http://schemas.microsoft.com/office/powerpoint/2010/mai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63500" indent="-63500" algn="l" rtl="0" eaLnBrk="1" fontAlgn="base" hangingPunct="1">
        <a:spcBef>
          <a:spcPts val="488"/>
        </a:spcBef>
        <a:spcAft>
          <a:spcPct val="0"/>
        </a:spcAft>
        <a:buClr>
          <a:srgbClr val="E6E6E6"/>
        </a:buClr>
        <a:buSzPct val="100000"/>
        <a:buFont typeface="Thonburi" charset="0"/>
        <a:buChar char="•"/>
        <a:defRPr sz="2000" b="1">
          <a:solidFill>
            <a:srgbClr val="E6E6E6"/>
          </a:solidFill>
          <a:latin typeface="+mn-lt"/>
          <a:ea typeface="+mn-ea"/>
          <a:cs typeface="+mn-cs"/>
          <a:sym typeface="Lucida Grande" charset="0"/>
        </a:defRPr>
      </a:lvl1pPr>
      <a:lvl2pPr marL="504825" indent="-47625" algn="l" rtl="0" eaLnBrk="1" fontAlgn="base" hangingPunct="1">
        <a:spcBef>
          <a:spcPts val="675"/>
        </a:spcBef>
        <a:spcAft>
          <a:spcPct val="0"/>
        </a:spcAft>
        <a:buClr>
          <a:srgbClr val="E6E6E6"/>
        </a:buClr>
        <a:buSzPct val="89000"/>
        <a:buFont typeface="Thonburi" charset="0"/>
        <a:buChar char="•"/>
        <a:defRPr sz="2000" b="1">
          <a:solidFill>
            <a:srgbClr val="E6E6E6"/>
          </a:solidFill>
          <a:latin typeface="+mn-lt"/>
          <a:ea typeface="+mn-ea"/>
          <a:cs typeface="+mn-cs"/>
          <a:sym typeface="Lucida Grande" charset="0"/>
        </a:defRPr>
      </a:lvl2pPr>
      <a:lvl3pPr marL="285750" indent="-47625" algn="l" rtl="0" eaLnBrk="1" fontAlgn="base" hangingPunct="1">
        <a:spcBef>
          <a:spcPts val="563"/>
        </a:spcBef>
        <a:spcAft>
          <a:spcPct val="0"/>
        </a:spcAft>
        <a:buClr>
          <a:srgbClr val="E6E6E6"/>
        </a:buClr>
        <a:buSzPct val="80000"/>
        <a:buFont typeface="Thonburi" charset="0"/>
        <a:buChar char="•"/>
        <a:defRPr b="1">
          <a:solidFill>
            <a:srgbClr val="E6E6E6"/>
          </a:solidFill>
          <a:latin typeface="+mn-lt"/>
          <a:ea typeface="+mn-ea"/>
          <a:cs typeface="+mn-cs"/>
          <a:sym typeface="Lucida Grande" charset="0"/>
        </a:defRPr>
      </a:lvl3pPr>
      <a:lvl4pPr marL="333375" indent="-47625" algn="l" rtl="0" eaLnBrk="1" fontAlgn="base" hangingPunct="1">
        <a:spcBef>
          <a:spcPts val="488"/>
        </a:spcBef>
        <a:spcAft>
          <a:spcPct val="0"/>
        </a:spcAft>
        <a:buClr>
          <a:srgbClr val="E6E6E6"/>
        </a:buClr>
        <a:buSzPct val="69000"/>
        <a:buFont typeface="Thonburi" charset="0"/>
        <a:buChar char="•"/>
        <a:defRPr sz="1600" b="1">
          <a:solidFill>
            <a:srgbClr val="E6E6E6"/>
          </a:solidFill>
          <a:latin typeface="+mn-lt"/>
          <a:ea typeface="+mn-ea"/>
          <a:cs typeface="+mn-cs"/>
          <a:sym typeface="Lucida Grande" charset="0"/>
        </a:defRPr>
      </a:lvl4pPr>
      <a:lvl5pPr marL="3810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5pPr>
      <a:lvl6pPr marL="5524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6pPr>
      <a:lvl7pPr marL="7239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7pPr>
      <a:lvl8pPr marL="8953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8pPr>
      <a:lvl9pPr marL="10668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8" name="Rectangle 1"/>
          <p:cNvSpPr>
            <a:spLocks noGrp="1" noChangeArrowheads="1"/>
          </p:cNvSpPr>
          <p:nvPr>
            <p:ph type="title"/>
          </p:nvPr>
        </p:nvSpPr>
        <p:spPr bwMode="auto">
          <a:xfrm>
            <a:off x="457200" y="3257550"/>
            <a:ext cx="82296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extLst>
      <p:ext uri="{BB962C8B-B14F-4D97-AF65-F5344CB8AC3E}">
        <p14:creationId xmlns:p14="http://schemas.microsoft.com/office/powerpoint/2010/main" val="2478662292"/>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5" r:id="rId7"/>
    <p:sldLayoutId id="2147484316" r:id="rId8"/>
    <p:sldLayoutId id="2147484317" r:id="rId9"/>
    <p:sldLayoutId id="2147484318" r:id="rId10"/>
    <p:sldLayoutId id="2147484319" r:id="rId11"/>
  </p:sldLayoutIdLst>
  <p:transition xmlns:p14="http://schemas.microsoft.com/office/powerpoint/2010/mai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70000"/>
        </a:lnSpc>
        <a:spcBef>
          <a:spcPct val="0"/>
        </a:spcBef>
        <a:spcAft>
          <a:spcPct val="0"/>
        </a:spcAft>
        <a:defRPr sz="2000">
          <a:solidFill>
            <a:srgbClr val="E6E6E6"/>
          </a:solidFill>
          <a:latin typeface="+mn-lt"/>
          <a:ea typeface="+mn-ea"/>
          <a:cs typeface="+mn-cs"/>
          <a:sym typeface="Lucida Grande" charset="0"/>
        </a:defRPr>
      </a:lvl1pPr>
      <a:lvl2pPr marL="219075" indent="-47625" algn="ctr" rtl="0" eaLnBrk="1" fontAlgn="base" hangingPunct="1">
        <a:spcBef>
          <a:spcPts val="675"/>
        </a:spcBef>
        <a:spcAft>
          <a:spcPct val="0"/>
        </a:spcAft>
        <a:buSzPct val="100000"/>
        <a:buFont typeface="Arial" charset="0"/>
        <a:buChar char="•"/>
        <a:defRPr sz="2000">
          <a:solidFill>
            <a:srgbClr val="E6E6E6"/>
          </a:solidFill>
          <a:latin typeface="Calibri" charset="0"/>
          <a:ea typeface="+mn-ea"/>
          <a:cs typeface="+mn-cs"/>
          <a:sym typeface="Calibri" charset="0"/>
        </a:defRPr>
      </a:lvl2pPr>
      <a:lvl3pPr marL="390525" indent="-47625" algn="ctr" rtl="0" eaLnBrk="1" fontAlgn="base" hangingPunct="1">
        <a:spcBef>
          <a:spcPts val="563"/>
        </a:spcBef>
        <a:spcAft>
          <a:spcPct val="0"/>
        </a:spcAft>
        <a:buSzPct val="100000"/>
        <a:buFont typeface="Arial" charset="0"/>
        <a:buChar char="•"/>
        <a:defRPr sz="2000">
          <a:solidFill>
            <a:srgbClr val="E6E6E6"/>
          </a:solidFill>
          <a:latin typeface="Calibri" charset="0"/>
          <a:ea typeface="+mn-ea"/>
          <a:cs typeface="+mn-cs"/>
          <a:sym typeface="Calibri" charset="0"/>
        </a:defRPr>
      </a:lvl3pPr>
      <a:lvl4pPr marL="56197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4pPr>
      <a:lvl5pPr marL="73342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5pPr>
      <a:lvl6pPr marL="90487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6pPr>
      <a:lvl7pPr marL="107632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7pPr>
      <a:lvl8pPr marL="124777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8pPr>
      <a:lvl9pPr marL="141922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42" name="Rectangle 1"/>
          <p:cNvSpPr>
            <a:spLocks noGrp="1" noChangeArrowheads="1"/>
          </p:cNvSpPr>
          <p:nvPr>
            <p:ph type="title"/>
          </p:nvPr>
        </p:nvSpPr>
        <p:spPr bwMode="auto">
          <a:xfrm>
            <a:off x="457200" y="3257550"/>
            <a:ext cx="82296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extLst>
      <p:ext uri="{BB962C8B-B14F-4D97-AF65-F5344CB8AC3E}">
        <p14:creationId xmlns:p14="http://schemas.microsoft.com/office/powerpoint/2010/main" val="1825712510"/>
      </p:ext>
    </p:extLst>
  </p:cSld>
  <p:clrMap bg1="lt1" tx1="dk1" bg2="lt2" tx2="dk2" accent1="accent1" accent2="accent2" accent3="accent3" accent4="accent4" accent5="accent5" accent6="accent6" hlink="hlink" folHlink="folHlink"/>
  <p:sldLayoutIdLst>
    <p:sldLayoutId id="2147484321" r:id="rId1"/>
    <p:sldLayoutId id="2147484322" r:id="rId2"/>
    <p:sldLayoutId id="2147484323" r:id="rId3"/>
    <p:sldLayoutId id="2147484324" r:id="rId4"/>
    <p:sldLayoutId id="2147484325" r:id="rId5"/>
    <p:sldLayoutId id="2147484326" r:id="rId6"/>
    <p:sldLayoutId id="2147484327" r:id="rId7"/>
    <p:sldLayoutId id="2147484328" r:id="rId8"/>
    <p:sldLayoutId id="2147484329" r:id="rId9"/>
    <p:sldLayoutId id="2147484330" r:id="rId10"/>
    <p:sldLayoutId id="2147484331" r:id="rId11"/>
  </p:sldLayoutIdLst>
  <p:transition xmlns:p14="http://schemas.microsoft.com/office/powerpoint/2010/main"/>
  <p:txStyles>
    <p:titleStyle>
      <a:lvl1pPr algn="ctr" rtl="0" eaLnBrk="1" fontAlgn="base" hangingPunct="1">
        <a:spcBef>
          <a:spcPct val="0"/>
        </a:spcBef>
        <a:spcAft>
          <a:spcPct val="0"/>
        </a:spcAft>
        <a:defRPr sz="3200" b="1">
          <a:solidFill>
            <a:srgbClr val="0F243E"/>
          </a:solidFill>
          <a:latin typeface="+mj-lt"/>
          <a:ea typeface="+mj-ea"/>
          <a:cs typeface="+mj-cs"/>
          <a:sym typeface="Lucida Grande" charset="0"/>
        </a:defRPr>
      </a:lvl1pPr>
      <a:lvl2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90000"/>
        </a:lnSpc>
        <a:spcBef>
          <a:spcPts val="488"/>
        </a:spcBef>
        <a:spcAft>
          <a:spcPct val="0"/>
        </a:spcAft>
        <a:defRPr sz="2000">
          <a:solidFill>
            <a:srgbClr val="366092"/>
          </a:solidFill>
          <a:latin typeface="+mn-lt"/>
          <a:ea typeface="+mn-ea"/>
          <a:cs typeface="+mn-cs"/>
          <a:sym typeface="Lucida Grande" charset="0"/>
        </a:defRPr>
      </a:lvl1pPr>
      <a:lvl2pPr marL="219075" indent="-47625" algn="l" rtl="0" eaLnBrk="1" fontAlgn="base" hangingPunct="1">
        <a:spcBef>
          <a:spcPts val="675"/>
        </a:spcBef>
        <a:spcAft>
          <a:spcPct val="0"/>
        </a:spcAft>
        <a:buSzPct val="100000"/>
        <a:buFont typeface="Arial" charset="0"/>
        <a:buChar char="•"/>
        <a:defRPr sz="2000">
          <a:solidFill>
            <a:srgbClr val="366092"/>
          </a:solidFill>
          <a:latin typeface="Calibri" charset="0"/>
          <a:ea typeface="+mn-ea"/>
          <a:cs typeface="+mn-cs"/>
          <a:sym typeface="Calibri" charset="0"/>
        </a:defRPr>
      </a:lvl2pPr>
      <a:lvl3pPr marL="390525" indent="-47625" algn="l" rtl="0" eaLnBrk="1" fontAlgn="base" hangingPunct="1">
        <a:spcBef>
          <a:spcPts val="563"/>
        </a:spcBef>
        <a:spcAft>
          <a:spcPct val="0"/>
        </a:spcAft>
        <a:buSzPct val="100000"/>
        <a:buFont typeface="Arial" charset="0"/>
        <a:buChar char="•"/>
        <a:defRPr sz="2000">
          <a:solidFill>
            <a:srgbClr val="366092"/>
          </a:solidFill>
          <a:latin typeface="Calibri" charset="0"/>
          <a:ea typeface="+mn-ea"/>
          <a:cs typeface="+mn-cs"/>
          <a:sym typeface="Calibri" charset="0"/>
        </a:defRPr>
      </a:lvl3pPr>
      <a:lvl4pPr marL="56197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4pPr>
      <a:lvl5pPr marL="73342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5pPr>
      <a:lvl6pPr marL="90487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6pPr>
      <a:lvl7pPr marL="107632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7pPr>
      <a:lvl8pPr marL="124777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8pPr>
      <a:lvl9pPr marL="141922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66" name="Rectangle 1"/>
          <p:cNvSpPr>
            <a:spLocks noGrp="1" noChangeArrowheads="1"/>
          </p:cNvSpPr>
          <p:nvPr>
            <p:ph type="title"/>
          </p:nvPr>
        </p:nvSpPr>
        <p:spPr bwMode="auto">
          <a:xfrm>
            <a:off x="457200" y="566738"/>
            <a:ext cx="82296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extLst>
      <p:ext uri="{BB962C8B-B14F-4D97-AF65-F5344CB8AC3E}">
        <p14:creationId xmlns:p14="http://schemas.microsoft.com/office/powerpoint/2010/main" val="1514369957"/>
      </p:ext>
    </p:extLst>
  </p:cSld>
  <p:clrMap bg1="lt1" tx1="dk1" bg2="lt2" tx2="dk2" accent1="accent1" accent2="accent2" accent3="accent3" accent4="accent4" accent5="accent5" accent6="accent6" hlink="hlink" folHlink="folHlink"/>
  <p:sldLayoutIdLst>
    <p:sldLayoutId id="2147484333" r:id="rId1"/>
    <p:sldLayoutId id="2147484334" r:id="rId2"/>
    <p:sldLayoutId id="2147484335" r:id="rId3"/>
    <p:sldLayoutId id="2147484336" r:id="rId4"/>
    <p:sldLayoutId id="2147484337" r:id="rId5"/>
    <p:sldLayoutId id="2147484338" r:id="rId6"/>
    <p:sldLayoutId id="2147484339" r:id="rId7"/>
    <p:sldLayoutId id="2147484340" r:id="rId8"/>
    <p:sldLayoutId id="2147484341" r:id="rId9"/>
    <p:sldLayoutId id="2147484342" r:id="rId10"/>
    <p:sldLayoutId id="2147484343" r:id="rId11"/>
  </p:sldLayoutIdLst>
  <p:transition xmlns:p14="http://schemas.microsoft.com/office/powerpoint/2010/mai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90000"/>
        </a:lnSpc>
        <a:spcBef>
          <a:spcPts val="488"/>
        </a:spcBef>
        <a:spcAft>
          <a:spcPct val="0"/>
        </a:spcAft>
        <a:defRPr sz="2000">
          <a:solidFill>
            <a:srgbClr val="E6E6E6"/>
          </a:solidFill>
          <a:latin typeface="+mn-lt"/>
          <a:ea typeface="+mn-ea"/>
          <a:cs typeface="+mn-cs"/>
          <a:sym typeface="Lucida Grande" charset="0"/>
        </a:defRPr>
      </a:lvl1pPr>
      <a:lvl2pPr marL="219075" indent="-47625" algn="l" rtl="0" eaLnBrk="1" fontAlgn="base" hangingPunct="1">
        <a:spcBef>
          <a:spcPts val="675"/>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2pPr>
      <a:lvl3pPr marL="390525" indent="-47625" algn="l" rtl="0" eaLnBrk="1" fontAlgn="base" hangingPunct="1">
        <a:spcBef>
          <a:spcPts val="563"/>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3pPr>
      <a:lvl4pPr marL="56197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4pPr>
      <a:lvl5pPr marL="73342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5pPr>
      <a:lvl6pPr marL="90487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6pPr>
      <a:lvl7pPr marL="107632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7pPr>
      <a:lvl8pPr marL="124777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8pPr>
      <a:lvl9pPr marL="141922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290" name="Rectangle 1"/>
          <p:cNvSpPr>
            <a:spLocks noGrp="1" noChangeArrowheads="1"/>
          </p:cNvSpPr>
          <p:nvPr>
            <p:ph type="title"/>
          </p:nvPr>
        </p:nvSpPr>
        <p:spPr bwMode="auto">
          <a:xfrm>
            <a:off x="457200" y="566738"/>
            <a:ext cx="82296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extLst>
      <p:ext uri="{BB962C8B-B14F-4D97-AF65-F5344CB8AC3E}">
        <p14:creationId xmlns:p14="http://schemas.microsoft.com/office/powerpoint/2010/main" val="138318367"/>
      </p:ext>
    </p:extLst>
  </p:cSld>
  <p:clrMap bg1="lt1" tx1="dk1" bg2="lt2" tx2="dk2" accent1="accent1" accent2="accent2" accent3="accent3" accent4="accent4" accent5="accent5" accent6="accent6" hlink="hlink" folHlink="folHlink"/>
  <p:sldLayoutIdLst>
    <p:sldLayoutId id="2147484345" r:id="rId1"/>
    <p:sldLayoutId id="2147484346" r:id="rId2"/>
    <p:sldLayoutId id="2147484347" r:id="rId3"/>
    <p:sldLayoutId id="2147484348" r:id="rId4"/>
    <p:sldLayoutId id="2147484349" r:id="rId5"/>
    <p:sldLayoutId id="2147484350" r:id="rId6"/>
    <p:sldLayoutId id="2147484351" r:id="rId7"/>
    <p:sldLayoutId id="2147484352" r:id="rId8"/>
    <p:sldLayoutId id="2147484353" r:id="rId9"/>
    <p:sldLayoutId id="2147484354" r:id="rId10"/>
    <p:sldLayoutId id="2147484355" r:id="rId11"/>
  </p:sldLayoutIdLst>
  <p:transition xmlns:p14="http://schemas.microsoft.com/office/powerpoint/2010/main"/>
  <p:txStyles>
    <p:titleStyle>
      <a:lvl1pPr algn="ctr" rtl="0" eaLnBrk="1" fontAlgn="base" hangingPunct="1">
        <a:spcBef>
          <a:spcPct val="0"/>
        </a:spcBef>
        <a:spcAft>
          <a:spcPct val="0"/>
        </a:spcAft>
        <a:defRPr sz="3200" b="1">
          <a:solidFill>
            <a:srgbClr val="0F243E"/>
          </a:solidFill>
          <a:latin typeface="+mj-lt"/>
          <a:ea typeface="+mj-ea"/>
          <a:cs typeface="+mj-cs"/>
          <a:sym typeface="Lucida Grande" charset="0"/>
        </a:defRPr>
      </a:lvl1pPr>
      <a:lvl2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90000"/>
        </a:lnSpc>
        <a:spcBef>
          <a:spcPts val="488"/>
        </a:spcBef>
        <a:spcAft>
          <a:spcPct val="0"/>
        </a:spcAft>
        <a:defRPr sz="2000">
          <a:solidFill>
            <a:srgbClr val="366092"/>
          </a:solidFill>
          <a:latin typeface="+mn-lt"/>
          <a:ea typeface="+mn-ea"/>
          <a:cs typeface="+mn-cs"/>
          <a:sym typeface="Lucida Grande" charset="0"/>
        </a:defRPr>
      </a:lvl1pPr>
      <a:lvl2pPr marL="219075" indent="-47625" algn="l" rtl="0" eaLnBrk="1" fontAlgn="base" hangingPunct="1">
        <a:spcBef>
          <a:spcPts val="675"/>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2pPr>
      <a:lvl3pPr marL="390525" indent="-47625" algn="l" rtl="0" eaLnBrk="1" fontAlgn="base" hangingPunct="1">
        <a:spcBef>
          <a:spcPts val="563"/>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3pPr>
      <a:lvl4pPr marL="56197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4pPr>
      <a:lvl5pPr marL="73342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5pPr>
      <a:lvl6pPr marL="90487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6pPr>
      <a:lvl7pPr marL="107632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7pPr>
      <a:lvl8pPr marL="124777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8pPr>
      <a:lvl9pPr marL="141922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314" name="Rectangle 1"/>
          <p:cNvSpPr>
            <a:spLocks noGrp="1" noChangeArrowheads="1"/>
          </p:cNvSpPr>
          <p:nvPr>
            <p:ph type="title"/>
          </p:nvPr>
        </p:nvSpPr>
        <p:spPr bwMode="auto">
          <a:xfrm>
            <a:off x="457200" y="566738"/>
            <a:ext cx="82296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3315" name="Oval 2"/>
          <p:cNvSpPr>
            <a:spLocks/>
          </p:cNvSpPr>
          <p:nvPr/>
        </p:nvSpPr>
        <p:spPr bwMode="auto">
          <a:xfrm>
            <a:off x="5805488" y="2563813"/>
            <a:ext cx="1825625" cy="1825625"/>
          </a:xfrm>
          <a:prstGeom prst="ellipse">
            <a:avLst/>
          </a:pr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13316" name="Oval 3"/>
          <p:cNvSpPr>
            <a:spLocks/>
          </p:cNvSpPr>
          <p:nvPr/>
        </p:nvSpPr>
        <p:spPr bwMode="auto">
          <a:xfrm>
            <a:off x="3660775" y="2560638"/>
            <a:ext cx="1825625" cy="1824037"/>
          </a:xfrm>
          <a:prstGeom prst="ellipse">
            <a:avLst/>
          </a:pr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13317" name="Oval 4"/>
          <p:cNvSpPr>
            <a:spLocks/>
          </p:cNvSpPr>
          <p:nvPr/>
        </p:nvSpPr>
        <p:spPr bwMode="auto">
          <a:xfrm>
            <a:off x="1517650" y="2563813"/>
            <a:ext cx="1825625" cy="1825625"/>
          </a:xfrm>
          <a:prstGeom prst="ellipse">
            <a:avLst/>
          </a:pr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Tree>
    <p:extLst>
      <p:ext uri="{BB962C8B-B14F-4D97-AF65-F5344CB8AC3E}">
        <p14:creationId xmlns:p14="http://schemas.microsoft.com/office/powerpoint/2010/main" val="736219279"/>
      </p:ext>
    </p:extLst>
  </p:cSld>
  <p:clrMap bg1="lt1" tx1="dk1" bg2="lt2" tx2="dk2" accent1="accent1" accent2="accent2" accent3="accent3" accent4="accent4" accent5="accent5" accent6="accent6" hlink="hlink" folHlink="folHlink"/>
  <p:sldLayoutIdLst>
    <p:sldLayoutId id="2147484357" r:id="rId1"/>
    <p:sldLayoutId id="2147484358" r:id="rId2"/>
    <p:sldLayoutId id="2147484359" r:id="rId3"/>
    <p:sldLayoutId id="2147484360" r:id="rId4"/>
    <p:sldLayoutId id="2147484361" r:id="rId5"/>
    <p:sldLayoutId id="2147484362" r:id="rId6"/>
    <p:sldLayoutId id="2147484363" r:id="rId7"/>
    <p:sldLayoutId id="2147484364" r:id="rId8"/>
    <p:sldLayoutId id="2147484365" r:id="rId9"/>
    <p:sldLayoutId id="2147484366" r:id="rId10"/>
    <p:sldLayoutId id="2147484367" r:id="rId11"/>
  </p:sldLayoutIdLst>
  <p:transition xmlns:p14="http://schemas.microsoft.com/office/powerpoint/2010/mai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90000"/>
        </a:lnSpc>
        <a:spcBef>
          <a:spcPts val="488"/>
        </a:spcBef>
        <a:spcAft>
          <a:spcPct val="0"/>
        </a:spcAft>
        <a:defRPr sz="2000">
          <a:solidFill>
            <a:srgbClr val="E6E6E6"/>
          </a:solidFill>
          <a:latin typeface="+mn-lt"/>
          <a:ea typeface="+mn-ea"/>
          <a:cs typeface="+mn-cs"/>
          <a:sym typeface="Lucida Grande" charset="0"/>
        </a:defRPr>
      </a:lvl1pPr>
      <a:lvl2pPr marL="219075" indent="-47625" algn="l" rtl="0" eaLnBrk="1" fontAlgn="base" hangingPunct="1">
        <a:spcBef>
          <a:spcPts val="675"/>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2pPr>
      <a:lvl3pPr marL="390525" indent="-47625" algn="l" rtl="0" eaLnBrk="1" fontAlgn="base" hangingPunct="1">
        <a:spcBef>
          <a:spcPts val="563"/>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3pPr>
      <a:lvl4pPr marL="56197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4pPr>
      <a:lvl5pPr marL="73342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5pPr>
      <a:lvl6pPr marL="90487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6pPr>
      <a:lvl7pPr marL="107632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7pPr>
      <a:lvl8pPr marL="124777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8pPr>
      <a:lvl9pPr marL="141922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358775" y="1169988"/>
            <a:ext cx="8388350" cy="2722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extLst>
      <p:ext uri="{BB962C8B-B14F-4D97-AF65-F5344CB8AC3E}">
        <p14:creationId xmlns:p14="http://schemas.microsoft.com/office/powerpoint/2010/main" val="2234788004"/>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ransition xmlns:p14="http://schemas.microsoft.com/office/powerpoint/2010/main"/>
  <p:txStyles>
    <p:titleStyle>
      <a:lvl1pPr algn="ctr" rtl="0" eaLnBrk="1" fontAlgn="base" hangingPunct="1">
        <a:spcBef>
          <a:spcPct val="0"/>
        </a:spcBef>
        <a:spcAft>
          <a:spcPct val="0"/>
        </a:spcAft>
        <a:defRPr sz="160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338" name="Rectangle 1"/>
          <p:cNvSpPr>
            <a:spLocks noGrp="1" noChangeArrowheads="1"/>
          </p:cNvSpPr>
          <p:nvPr>
            <p:ph type="title"/>
          </p:nvPr>
        </p:nvSpPr>
        <p:spPr bwMode="auto">
          <a:xfrm>
            <a:off x="3314700" y="1574800"/>
            <a:ext cx="5553075"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4339" name="Rectangle 2"/>
          <p:cNvSpPr>
            <a:spLocks noGrp="1" noChangeArrowheads="1"/>
          </p:cNvSpPr>
          <p:nvPr>
            <p:ph type="body" idx="1"/>
          </p:nvPr>
        </p:nvSpPr>
        <p:spPr bwMode="auto">
          <a:xfrm>
            <a:off x="3436938" y="2182813"/>
            <a:ext cx="5464175" cy="2435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extLst>
      <p:ext uri="{BB962C8B-B14F-4D97-AF65-F5344CB8AC3E}">
        <p14:creationId xmlns:p14="http://schemas.microsoft.com/office/powerpoint/2010/main" val="1029432141"/>
      </p:ext>
    </p:extLst>
  </p:cSld>
  <p:clrMap bg1="lt1" tx1="dk1" bg2="lt2" tx2="dk2" accent1="accent1" accent2="accent2" accent3="accent3" accent4="accent4" accent5="accent5" accent6="accent6" hlink="hlink" folHlink="folHlink"/>
  <p:sldLayoutIdLst>
    <p:sldLayoutId id="2147484369" r:id="rId1"/>
    <p:sldLayoutId id="2147484370" r:id="rId2"/>
    <p:sldLayoutId id="2147484371" r:id="rId3"/>
    <p:sldLayoutId id="2147484372" r:id="rId4"/>
    <p:sldLayoutId id="2147484373" r:id="rId5"/>
    <p:sldLayoutId id="2147484374" r:id="rId6"/>
    <p:sldLayoutId id="2147484375" r:id="rId7"/>
    <p:sldLayoutId id="2147484376" r:id="rId8"/>
    <p:sldLayoutId id="2147484377" r:id="rId9"/>
    <p:sldLayoutId id="2147484378" r:id="rId10"/>
    <p:sldLayoutId id="2147484379" r:id="rId11"/>
  </p:sldLayoutIdLst>
  <p:transition xmlns:p14="http://schemas.microsoft.com/office/powerpoint/2010/main"/>
  <p:txStyles>
    <p:titleStyle>
      <a:lvl1pPr algn="l" rtl="0" eaLnBrk="1" fontAlgn="base" hangingPunct="1">
        <a:spcBef>
          <a:spcPct val="0"/>
        </a:spcBef>
        <a:spcAft>
          <a:spcPct val="0"/>
        </a:spcAft>
        <a:defRPr sz="2400" b="1">
          <a:solidFill>
            <a:srgbClr val="0F243E"/>
          </a:solidFill>
          <a:latin typeface="+mj-lt"/>
          <a:ea typeface="+mj-ea"/>
          <a:cs typeface="+mj-cs"/>
          <a:sym typeface="Lucida Grande" charset="0"/>
        </a:defRPr>
      </a:lvl1pPr>
      <a:lvl2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2pPr>
      <a:lvl3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3pPr>
      <a:lvl4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4pPr>
      <a:lvl5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5pPr>
      <a:lvl6pPr marL="1714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6pPr>
      <a:lvl7pPr marL="3429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7pPr>
      <a:lvl8pPr marL="5143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8pPr>
      <a:lvl9pPr marL="6858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366092"/>
        </a:buClr>
        <a:buSzPct val="100000"/>
        <a:buFont typeface="Thonburi" charset="0"/>
        <a:buChar char="•"/>
        <a:defRPr sz="2100" b="1">
          <a:solidFill>
            <a:srgbClr val="366092"/>
          </a:solidFill>
          <a:latin typeface="+mn-lt"/>
          <a:ea typeface="+mn-ea"/>
          <a:cs typeface="+mn-cs"/>
          <a:sym typeface="Lucida Grande" charset="0"/>
        </a:defRPr>
      </a:lvl1pPr>
      <a:lvl2pPr marL="573088" indent="-200025" algn="l" rtl="0" eaLnBrk="1" fontAlgn="base" hangingPunct="1">
        <a:spcBef>
          <a:spcPts val="675"/>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2pPr>
      <a:lvl3pPr marL="573088" indent="-200025" algn="l" rtl="0" eaLnBrk="1" fontAlgn="base" hangingPunct="1">
        <a:spcBef>
          <a:spcPts val="563"/>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3pPr>
      <a:lvl4pPr marL="573088"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4pPr>
      <a:lvl5pPr marL="573088"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5pPr>
      <a:lvl6pPr marL="745331"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6pPr>
      <a:lvl7pPr marL="916781"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7pPr>
      <a:lvl8pPr marL="1088231"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8pPr>
      <a:lvl9pPr marL="1259681"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362" name="Rectangle 1"/>
          <p:cNvSpPr>
            <a:spLocks noGrp="1" noChangeArrowheads="1"/>
          </p:cNvSpPr>
          <p:nvPr>
            <p:ph type="title"/>
          </p:nvPr>
        </p:nvSpPr>
        <p:spPr bwMode="auto">
          <a:xfrm>
            <a:off x="3314700" y="1574800"/>
            <a:ext cx="5553075"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5363" name="Rectangle 2"/>
          <p:cNvSpPr>
            <a:spLocks noGrp="1" noChangeArrowheads="1"/>
          </p:cNvSpPr>
          <p:nvPr>
            <p:ph type="body" idx="1"/>
          </p:nvPr>
        </p:nvSpPr>
        <p:spPr bwMode="auto">
          <a:xfrm>
            <a:off x="3436938" y="2182813"/>
            <a:ext cx="5464175" cy="2435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extLst>
      <p:ext uri="{BB962C8B-B14F-4D97-AF65-F5344CB8AC3E}">
        <p14:creationId xmlns:p14="http://schemas.microsoft.com/office/powerpoint/2010/main" val="727998713"/>
      </p:ext>
    </p:extLst>
  </p:cSld>
  <p:clrMap bg1="lt1" tx1="dk1" bg2="lt2" tx2="dk2" accent1="accent1" accent2="accent2" accent3="accent3" accent4="accent4" accent5="accent5" accent6="accent6" hlink="hlink" folHlink="folHlink"/>
  <p:sldLayoutIdLst>
    <p:sldLayoutId id="2147484381" r:id="rId1"/>
    <p:sldLayoutId id="2147484382" r:id="rId2"/>
    <p:sldLayoutId id="2147484383" r:id="rId3"/>
    <p:sldLayoutId id="2147484384" r:id="rId4"/>
    <p:sldLayoutId id="2147484385" r:id="rId5"/>
    <p:sldLayoutId id="2147484386" r:id="rId6"/>
    <p:sldLayoutId id="2147484387" r:id="rId7"/>
    <p:sldLayoutId id="2147484388" r:id="rId8"/>
    <p:sldLayoutId id="2147484389" r:id="rId9"/>
    <p:sldLayoutId id="2147484390" r:id="rId10"/>
    <p:sldLayoutId id="2147484391" r:id="rId11"/>
  </p:sldLayoutIdLst>
  <p:transition xmlns:p14="http://schemas.microsoft.com/office/powerpoint/2010/main"/>
  <p:txStyles>
    <p:titleStyle>
      <a:lvl1pPr algn="l" rtl="0" eaLnBrk="1" fontAlgn="base" hangingPunct="1">
        <a:spcBef>
          <a:spcPct val="0"/>
        </a:spcBef>
        <a:spcAft>
          <a:spcPct val="0"/>
        </a:spcAft>
        <a:defRPr sz="2400" b="1">
          <a:solidFill>
            <a:srgbClr val="0F243E"/>
          </a:solidFill>
          <a:latin typeface="+mj-lt"/>
          <a:ea typeface="+mj-ea"/>
          <a:cs typeface="+mj-cs"/>
          <a:sym typeface="Lucida Grande" charset="0"/>
        </a:defRPr>
      </a:lvl1pPr>
      <a:lvl2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2pPr>
      <a:lvl3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3pPr>
      <a:lvl4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4pPr>
      <a:lvl5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5pPr>
      <a:lvl6pPr marL="1714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6pPr>
      <a:lvl7pPr marL="3429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7pPr>
      <a:lvl8pPr marL="5143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8pPr>
      <a:lvl9pPr marL="6858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488"/>
        </a:spcBef>
        <a:spcAft>
          <a:spcPct val="0"/>
        </a:spcAft>
        <a:defRPr sz="2100" b="1">
          <a:solidFill>
            <a:srgbClr val="366092"/>
          </a:solidFill>
          <a:latin typeface="+mn-lt"/>
          <a:ea typeface="+mn-ea"/>
          <a:cs typeface="+mn-cs"/>
          <a:sym typeface="Lucida Grande" charset="0"/>
        </a:defRPr>
      </a:lvl1pPr>
      <a:lvl2pPr marL="95250" indent="-95250" algn="l" rtl="0" eaLnBrk="1" fontAlgn="base" hangingPunct="1">
        <a:spcBef>
          <a:spcPts val="675"/>
        </a:spcBef>
        <a:spcAft>
          <a:spcPct val="0"/>
        </a:spcAft>
        <a:defRPr sz="2100" b="1">
          <a:solidFill>
            <a:srgbClr val="366092"/>
          </a:solidFill>
          <a:latin typeface="+mn-lt"/>
          <a:ea typeface="+mn-ea"/>
          <a:cs typeface="+mn-cs"/>
          <a:sym typeface="Lucida Grande" charset="0"/>
        </a:defRPr>
      </a:lvl2pPr>
      <a:lvl3pPr marL="95250" indent="-95250" algn="l" rtl="0" eaLnBrk="1" fontAlgn="base" hangingPunct="1">
        <a:spcBef>
          <a:spcPts val="563"/>
        </a:spcBef>
        <a:spcAft>
          <a:spcPct val="0"/>
        </a:spcAft>
        <a:defRPr sz="2100" b="1">
          <a:solidFill>
            <a:srgbClr val="366092"/>
          </a:solidFill>
          <a:latin typeface="+mn-lt"/>
          <a:ea typeface="+mn-ea"/>
          <a:cs typeface="+mn-cs"/>
          <a:sym typeface="Lucida Grande" charset="0"/>
        </a:defRPr>
      </a:lvl3pPr>
      <a:lvl4pPr marL="952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4pPr>
      <a:lvl5pPr marL="952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5pPr>
      <a:lvl6pPr marL="26670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6pPr>
      <a:lvl7pPr marL="4381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7pPr>
      <a:lvl8pPr marL="60960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8pPr>
      <a:lvl9pPr marL="7810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386" name="Rectangle 1"/>
          <p:cNvSpPr>
            <a:spLocks noGrp="1" noChangeArrowheads="1"/>
          </p:cNvSpPr>
          <p:nvPr>
            <p:ph type="title"/>
          </p:nvPr>
        </p:nvSpPr>
        <p:spPr bwMode="auto">
          <a:xfrm>
            <a:off x="3714750" y="923925"/>
            <a:ext cx="5075238" cy="2447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pic>
        <p:nvPicPr>
          <p:cNvPr id="16387" name="Picture 2"/>
          <p:cNvPicPr>
            <a:picLocks noChangeAspect="1" noChangeArrowheads="1"/>
          </p:cNvPicPr>
          <p:nvPr/>
        </p:nvPicPr>
        <p:blipFill>
          <a:blip r:embed="rId13" cstate="email">
            <a:extLst>
              <a:ext uri="{28A0092B-C50C-407E-A947-70E740481C1C}">
                <a14:useLocalDpi xmlns:a14="http://schemas.microsoft.com/office/drawing/2010/main" val="0"/>
              </a:ext>
            </a:extLst>
          </a:blip>
          <a:srcRect b="36331"/>
          <a:stretch>
            <a:fillRect/>
          </a:stretch>
        </p:blipFill>
        <p:spPr bwMode="auto">
          <a:xfrm>
            <a:off x="6721475" y="4429125"/>
            <a:ext cx="200342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extLst>
      <p:ext uri="{BB962C8B-B14F-4D97-AF65-F5344CB8AC3E}">
        <p14:creationId xmlns:p14="http://schemas.microsoft.com/office/powerpoint/2010/main" val="2419736380"/>
      </p:ext>
    </p:extLst>
  </p:cSld>
  <p:clrMap bg1="lt1" tx1="dk1" bg2="lt2" tx2="dk2" accent1="accent1" accent2="accent2" accent3="accent3" accent4="accent4" accent5="accent5" accent6="accent6" hlink="hlink" folHlink="fol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transition xmlns:p14="http://schemas.microsoft.com/office/powerpoint/2010/main"/>
  <p:txStyles>
    <p:titleStyle>
      <a:lvl1pPr algn="r" rtl="0" eaLnBrk="1" fontAlgn="base" hangingPunct="1">
        <a:spcBef>
          <a:spcPct val="0"/>
        </a:spcBef>
        <a:spcAft>
          <a:spcPct val="0"/>
        </a:spcAft>
        <a:defRPr sz="3600" b="1">
          <a:solidFill>
            <a:srgbClr val="FFFFFF"/>
          </a:solidFill>
          <a:latin typeface="+mj-lt"/>
          <a:ea typeface="+mj-ea"/>
          <a:cs typeface="+mj-cs"/>
          <a:sym typeface="Lucida Grande" charset="0"/>
        </a:defRPr>
      </a:lvl1pPr>
      <a:lvl2pPr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2pPr>
      <a:lvl3pPr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3pPr>
      <a:lvl4pPr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4pPr>
      <a:lvl5pPr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5pPr>
      <a:lvl6pPr marL="171450"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6pPr>
      <a:lvl7pPr marL="342900"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7pPr>
      <a:lvl8pPr marL="514350"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8pPr>
      <a:lvl9pPr marL="685800"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450"/>
        </a:spcBef>
        <a:spcAft>
          <a:spcPct val="0"/>
        </a:spcAft>
        <a:defRPr b="1">
          <a:solidFill>
            <a:srgbClr val="0F243E"/>
          </a:solidFill>
          <a:latin typeface="+mn-lt"/>
          <a:ea typeface="+mn-ea"/>
          <a:cs typeface="+mn-cs"/>
          <a:sym typeface="Lucida Grande" charset="0"/>
        </a:defRPr>
      </a:lvl1pPr>
      <a:lvl2pPr marL="92075" indent="-44450" algn="l" rtl="0" eaLnBrk="1" fontAlgn="base" hangingPunct="1">
        <a:spcBef>
          <a:spcPts val="675"/>
        </a:spcBef>
        <a:spcAft>
          <a:spcPct val="0"/>
        </a:spcAft>
        <a:buClr>
          <a:srgbClr val="000000"/>
        </a:buClr>
        <a:buSzPct val="100000"/>
        <a:buFont typeface="Thonburi" charset="0"/>
        <a:buChar char="•"/>
        <a:defRPr b="1">
          <a:solidFill>
            <a:schemeClr val="tx1"/>
          </a:solidFill>
          <a:latin typeface="+mn-lt"/>
          <a:ea typeface="ヒラギノ角ゴ ProN W3" charset="0"/>
          <a:cs typeface="ヒラギノ角ゴ ProN W3" charset="0"/>
          <a:sym typeface="Lucida Grande" charset="0"/>
        </a:defRPr>
      </a:lvl2pPr>
      <a:lvl3pPr marL="185738" indent="-47625" algn="l" rtl="0" eaLnBrk="1" fontAlgn="base" hangingPunct="1">
        <a:spcBef>
          <a:spcPts val="563"/>
        </a:spcBef>
        <a:spcAft>
          <a:spcPct val="0"/>
        </a:spcAft>
        <a:buClr>
          <a:srgbClr val="000000"/>
        </a:buClr>
        <a:buSzPct val="100000"/>
        <a:buFont typeface="Thonburi" charset="0"/>
        <a:buChar char="•"/>
        <a:defRPr sz="1600" b="1">
          <a:solidFill>
            <a:schemeClr val="tx1"/>
          </a:solidFill>
          <a:latin typeface="+mn-lt"/>
          <a:ea typeface="ヒラギノ角ゴ ProN W3" charset="0"/>
          <a:cs typeface="ヒラギノ角ゴ ProN W3" charset="0"/>
          <a:sym typeface="Lucida Grande" charset="0"/>
        </a:defRPr>
      </a:lvl3pPr>
      <a:lvl4pPr marL="285750" indent="-47625" algn="l" rtl="0" eaLnBrk="1" fontAlgn="base" hangingPunct="1">
        <a:spcBef>
          <a:spcPts val="488"/>
        </a:spcBef>
        <a:spcAft>
          <a:spcPct val="0"/>
        </a:spcAft>
        <a:buClr>
          <a:srgbClr val="000000"/>
        </a:buClr>
        <a:buSzPct val="50000"/>
        <a:buFont typeface="Calibri" charset="0"/>
        <a:buChar char="•"/>
        <a:defRPr sz="1400" b="1">
          <a:solidFill>
            <a:schemeClr val="tx1"/>
          </a:solidFill>
          <a:latin typeface="Calibri" charset="0"/>
          <a:ea typeface="ヒラギノ角ゴ ProN W3" charset="0"/>
          <a:cs typeface="ヒラギノ角ゴ ProN W3" charset="0"/>
          <a:sym typeface="Calibri" charset="0"/>
        </a:defRPr>
      </a:lvl4pPr>
      <a:lvl5pPr marL="38100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5pPr>
      <a:lvl6pPr marL="55245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6pPr>
      <a:lvl7pPr marL="72390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7pPr>
      <a:lvl8pPr marL="89535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8pPr>
      <a:lvl9pPr marL="106680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410" name="Rectangle 1"/>
          <p:cNvSpPr>
            <a:spLocks noGrp="1" noChangeArrowheads="1"/>
          </p:cNvSpPr>
          <p:nvPr>
            <p:ph type="title"/>
          </p:nvPr>
        </p:nvSpPr>
        <p:spPr bwMode="auto">
          <a:xfrm>
            <a:off x="176213" y="1676400"/>
            <a:ext cx="5553075" cy="468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7411" name="Rectangle 2"/>
          <p:cNvSpPr>
            <a:spLocks noGrp="1" noChangeArrowheads="1"/>
          </p:cNvSpPr>
          <p:nvPr>
            <p:ph type="body" idx="1"/>
          </p:nvPr>
        </p:nvSpPr>
        <p:spPr bwMode="auto">
          <a:xfrm>
            <a:off x="176213" y="2144713"/>
            <a:ext cx="5553075" cy="2397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extLst>
      <p:ext uri="{BB962C8B-B14F-4D97-AF65-F5344CB8AC3E}">
        <p14:creationId xmlns:p14="http://schemas.microsoft.com/office/powerpoint/2010/main" val="2277634313"/>
      </p:ext>
    </p:extLst>
  </p:cSld>
  <p:clrMap bg1="lt1" tx1="dk1" bg2="lt2" tx2="dk2" accent1="accent1" accent2="accent2" accent3="accent3" accent4="accent4" accent5="accent5" accent6="accent6" hlink="hlink" folHlink="folHlink"/>
  <p:sldLayoutIdLst>
    <p:sldLayoutId id="2147484405" r:id="rId1"/>
    <p:sldLayoutId id="2147484406" r:id="rId2"/>
    <p:sldLayoutId id="2147484407" r:id="rId3"/>
    <p:sldLayoutId id="2147484408" r:id="rId4"/>
    <p:sldLayoutId id="2147484409" r:id="rId5"/>
    <p:sldLayoutId id="2147484410" r:id="rId6"/>
    <p:sldLayoutId id="2147484411" r:id="rId7"/>
    <p:sldLayoutId id="2147484412" r:id="rId8"/>
    <p:sldLayoutId id="2147484413" r:id="rId9"/>
    <p:sldLayoutId id="2147484414" r:id="rId10"/>
    <p:sldLayoutId id="2147484415" r:id="rId11"/>
  </p:sldLayoutIdLst>
  <p:transition xmlns:p14="http://schemas.microsoft.com/office/powerpoint/2010/main"/>
  <p:txStyles>
    <p:titleStyle>
      <a:lvl1pPr algn="l" rtl="0" eaLnBrk="1" fontAlgn="base" hangingPunct="1">
        <a:spcBef>
          <a:spcPct val="0"/>
        </a:spcBef>
        <a:spcAft>
          <a:spcPct val="0"/>
        </a:spcAft>
        <a:defRPr sz="2400" b="1">
          <a:solidFill>
            <a:srgbClr val="0F243E"/>
          </a:solidFill>
          <a:latin typeface="+mj-lt"/>
          <a:ea typeface="+mj-ea"/>
          <a:cs typeface="+mj-cs"/>
          <a:sym typeface="Lucida Grande" charset="0"/>
        </a:defRPr>
      </a:lvl1pPr>
      <a:lvl2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2pPr>
      <a:lvl3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3pPr>
      <a:lvl4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4pPr>
      <a:lvl5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5pPr>
      <a:lvl6pPr marL="1714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6pPr>
      <a:lvl7pPr marL="3429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7pPr>
      <a:lvl8pPr marL="5143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8pPr>
      <a:lvl9pPr marL="6858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lnSpc>
          <a:spcPct val="90000"/>
        </a:lnSpc>
        <a:spcBef>
          <a:spcPts val="488"/>
        </a:spcBef>
        <a:spcAft>
          <a:spcPct val="0"/>
        </a:spcAft>
        <a:defRPr sz="2100" b="1">
          <a:solidFill>
            <a:srgbClr val="366092"/>
          </a:solidFill>
          <a:latin typeface="+mn-lt"/>
          <a:ea typeface="+mn-ea"/>
          <a:cs typeface="+mn-cs"/>
          <a:sym typeface="Lucida Grande" charset="0"/>
        </a:defRPr>
      </a:lvl1pPr>
      <a:lvl2pPr marL="95250" indent="-95250" algn="l" rtl="0" eaLnBrk="1" fontAlgn="base" hangingPunct="1">
        <a:spcBef>
          <a:spcPts val="675"/>
        </a:spcBef>
        <a:spcAft>
          <a:spcPct val="0"/>
        </a:spcAft>
        <a:defRPr sz="2100" b="1">
          <a:solidFill>
            <a:srgbClr val="366092"/>
          </a:solidFill>
          <a:latin typeface="+mn-lt"/>
          <a:ea typeface="+mn-ea"/>
          <a:cs typeface="+mn-cs"/>
          <a:sym typeface="Lucida Grande" charset="0"/>
        </a:defRPr>
      </a:lvl2pPr>
      <a:lvl3pPr marL="95250" indent="-95250" algn="l" rtl="0" eaLnBrk="1" fontAlgn="base" hangingPunct="1">
        <a:spcBef>
          <a:spcPts val="563"/>
        </a:spcBef>
        <a:spcAft>
          <a:spcPct val="0"/>
        </a:spcAft>
        <a:defRPr sz="2100" b="1">
          <a:solidFill>
            <a:srgbClr val="366092"/>
          </a:solidFill>
          <a:latin typeface="+mn-lt"/>
          <a:ea typeface="+mn-ea"/>
          <a:cs typeface="+mn-cs"/>
          <a:sym typeface="Lucida Grande" charset="0"/>
        </a:defRPr>
      </a:lvl3pPr>
      <a:lvl4pPr marL="952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4pPr>
      <a:lvl5pPr marL="952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5pPr>
      <a:lvl6pPr marL="26670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6pPr>
      <a:lvl7pPr marL="4381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7pPr>
      <a:lvl8pPr marL="60960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8pPr>
      <a:lvl9pPr marL="7810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434" name="Rectangle 1"/>
          <p:cNvSpPr>
            <a:spLocks noGrp="1" noChangeArrowheads="1"/>
          </p:cNvSpPr>
          <p:nvPr>
            <p:ph type="title"/>
          </p:nvPr>
        </p:nvSpPr>
        <p:spPr bwMode="auto">
          <a:xfrm>
            <a:off x="457200" y="200025"/>
            <a:ext cx="8229600"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8435" name="Rectangle 2"/>
          <p:cNvSpPr>
            <a:spLocks noGrp="1" noChangeArrowheads="1"/>
          </p:cNvSpPr>
          <p:nvPr>
            <p:ph type="body" idx="1"/>
          </p:nvPr>
        </p:nvSpPr>
        <p:spPr bwMode="auto">
          <a:xfrm>
            <a:off x="842963" y="1028700"/>
            <a:ext cx="7458075" cy="4062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extLst>
      <p:ext uri="{BB962C8B-B14F-4D97-AF65-F5344CB8AC3E}">
        <p14:creationId xmlns:p14="http://schemas.microsoft.com/office/powerpoint/2010/main" val="1187138336"/>
      </p:ext>
    </p:extLst>
  </p:cSld>
  <p:clrMap bg1="lt1" tx1="dk1" bg2="lt2" tx2="dk2" accent1="accent1" accent2="accent2" accent3="accent3" accent4="accent4" accent5="accent5" accent6="accent6" hlink="hlink" folHlink="folHlink"/>
  <p:sldLayoutIdLst>
    <p:sldLayoutId id="2147484417" r:id="rId1"/>
    <p:sldLayoutId id="2147484418" r:id="rId2"/>
    <p:sldLayoutId id="2147484419" r:id="rId3"/>
    <p:sldLayoutId id="2147484420" r:id="rId4"/>
    <p:sldLayoutId id="2147484421" r:id="rId5"/>
    <p:sldLayoutId id="2147484422" r:id="rId6"/>
    <p:sldLayoutId id="2147484423" r:id="rId7"/>
    <p:sldLayoutId id="2147484424" r:id="rId8"/>
    <p:sldLayoutId id="2147484425" r:id="rId9"/>
    <p:sldLayoutId id="2147484426" r:id="rId10"/>
    <p:sldLayoutId id="2147484427" r:id="rId11"/>
  </p:sldLayoutIdLst>
  <p:transition xmlns:p14="http://schemas.microsoft.com/office/powerpoint/2010/mai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E6E6E6"/>
        </a:buClr>
        <a:buSzPct val="100000"/>
        <a:buFont typeface="Thonburi" charset="0"/>
        <a:buChar char="•"/>
        <a:defRPr sz="2100" b="1">
          <a:solidFill>
            <a:srgbClr val="E6E6E6"/>
          </a:solidFill>
          <a:latin typeface="+mn-lt"/>
          <a:ea typeface="+mn-ea"/>
          <a:cs typeface="+mn-cs"/>
          <a:sym typeface="Lucida Grande" charset="0"/>
        </a:defRPr>
      </a:lvl1pPr>
      <a:lvl2pPr marL="652463" indent="-200025" algn="l" rtl="0" eaLnBrk="1" fontAlgn="base" hangingPunct="1">
        <a:spcBef>
          <a:spcPts val="675"/>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2pPr>
      <a:lvl3pPr marL="652463" indent="-200025" algn="l" rtl="0" eaLnBrk="1" fontAlgn="base" hangingPunct="1">
        <a:spcBef>
          <a:spcPts val="563"/>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3pPr>
      <a:lvl4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4pPr>
      <a:lvl5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5pPr>
      <a:lvl6pPr marL="82510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6pPr>
      <a:lvl7pPr marL="99655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7pPr>
      <a:lvl8pPr marL="116800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8pPr>
      <a:lvl9pPr marL="133945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458" name="Rectangle 1"/>
          <p:cNvSpPr>
            <a:spLocks noGrp="1" noChangeArrowheads="1"/>
          </p:cNvSpPr>
          <p:nvPr>
            <p:ph type="title"/>
          </p:nvPr>
        </p:nvSpPr>
        <p:spPr bwMode="auto">
          <a:xfrm>
            <a:off x="457200" y="206375"/>
            <a:ext cx="8229600" cy="741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9459" name="Rectangle 2"/>
          <p:cNvSpPr>
            <a:spLocks noGrp="1" noChangeArrowheads="1"/>
          </p:cNvSpPr>
          <p:nvPr>
            <p:ph type="body" idx="1"/>
          </p:nvPr>
        </p:nvSpPr>
        <p:spPr bwMode="auto">
          <a:xfrm>
            <a:off x="990600" y="985838"/>
            <a:ext cx="7786688" cy="3862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Consolas" charset="0"/>
              </a:rPr>
              <a:t>Click to edit Master text styles</a:t>
            </a:r>
          </a:p>
          <a:p>
            <a:pPr lvl="1"/>
            <a:r>
              <a:rPr lang="en-US" smtClean="0">
                <a:sym typeface="Consolas" charset="0"/>
              </a:rPr>
              <a:t>Second level</a:t>
            </a:r>
          </a:p>
          <a:p>
            <a:pPr lvl="2"/>
            <a:r>
              <a:rPr lang="en-US" smtClean="0">
                <a:sym typeface="Consolas" charset="0"/>
              </a:rPr>
              <a:t>Third level</a:t>
            </a:r>
          </a:p>
          <a:p>
            <a:pPr lvl="3"/>
            <a:r>
              <a:rPr lang="en-US" smtClean="0">
                <a:sym typeface="Consolas" charset="0"/>
              </a:rPr>
              <a:t>Fourth level</a:t>
            </a:r>
          </a:p>
          <a:p>
            <a:pPr lvl="4"/>
            <a:r>
              <a:rPr lang="en-US" smtClean="0">
                <a:sym typeface="Consolas" charset="0"/>
              </a:rPr>
              <a:t>Fifth level</a:t>
            </a:r>
            <a:endParaRPr lang="en-US">
              <a:sym typeface="Consolas" charset="0"/>
            </a:endParaRPr>
          </a:p>
        </p:txBody>
      </p:sp>
    </p:spTree>
    <p:extLst>
      <p:ext uri="{BB962C8B-B14F-4D97-AF65-F5344CB8AC3E}">
        <p14:creationId xmlns:p14="http://schemas.microsoft.com/office/powerpoint/2010/main" val="1100904962"/>
      </p:ext>
    </p:extLst>
  </p:cSld>
  <p:clrMap bg1="lt1" tx1="dk1" bg2="lt2" tx2="dk2" accent1="accent1" accent2="accent2" accent3="accent3" accent4="accent4" accent5="accent5" accent6="accent6" hlink="hlink" folHlink="folHlink"/>
  <p:sldLayoutIdLst>
    <p:sldLayoutId id="2147484429" r:id="rId1"/>
    <p:sldLayoutId id="2147484430" r:id="rId2"/>
    <p:sldLayoutId id="2147484431" r:id="rId3"/>
    <p:sldLayoutId id="2147484432" r:id="rId4"/>
    <p:sldLayoutId id="2147484433" r:id="rId5"/>
    <p:sldLayoutId id="2147484434" r:id="rId6"/>
    <p:sldLayoutId id="2147484435" r:id="rId7"/>
    <p:sldLayoutId id="2147484436" r:id="rId8"/>
    <p:sldLayoutId id="2147484437" r:id="rId9"/>
    <p:sldLayoutId id="2147484438" r:id="rId10"/>
    <p:sldLayoutId id="2147484439" r:id="rId11"/>
  </p:sldLayoutIdLst>
  <p:transition xmlns:p14="http://schemas.microsoft.com/office/powerpoint/2010/main"/>
  <p:txStyles>
    <p:titleStyle>
      <a:lvl1pPr algn="ctr" rtl="0" eaLnBrk="1" fontAlgn="base" hangingPunct="1">
        <a:spcBef>
          <a:spcPct val="0"/>
        </a:spcBef>
        <a:spcAft>
          <a:spcPct val="0"/>
        </a:spcAft>
        <a:defRPr sz="3200" b="1">
          <a:solidFill>
            <a:srgbClr val="F2F2F2"/>
          </a:solidFill>
          <a:latin typeface="+mj-lt"/>
          <a:ea typeface="+mj-ea"/>
          <a:cs typeface="+mj-cs"/>
          <a:sym typeface="Lucida Grande" charset="0"/>
        </a:defRPr>
      </a:lvl1pPr>
      <a:lvl2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300"/>
        </a:spcBef>
        <a:spcAft>
          <a:spcPct val="0"/>
        </a:spcAft>
        <a:defRPr sz="1200">
          <a:solidFill>
            <a:schemeClr val="tx1"/>
          </a:solidFill>
          <a:latin typeface="+mn-lt"/>
          <a:ea typeface="+mn-ea"/>
          <a:cs typeface="+mn-cs"/>
          <a:sym typeface="Consolas" charset="0"/>
        </a:defRPr>
      </a:lvl1pPr>
      <a:lvl2pPr marL="47625" indent="-47625" algn="l" rtl="0" eaLnBrk="1" fontAlgn="base" hangingPunct="1">
        <a:spcBef>
          <a:spcPts val="675"/>
        </a:spcBef>
        <a:spcAft>
          <a:spcPct val="0"/>
        </a:spcAft>
        <a:defRPr sz="1200">
          <a:solidFill>
            <a:schemeClr val="tx1"/>
          </a:solidFill>
          <a:latin typeface="+mn-lt"/>
          <a:ea typeface="+mn-ea"/>
          <a:cs typeface="+mn-cs"/>
          <a:sym typeface="Consolas" charset="0"/>
        </a:defRPr>
      </a:lvl2pPr>
      <a:lvl3pPr marL="95250" indent="-95250" algn="l" rtl="0" eaLnBrk="1" fontAlgn="base" hangingPunct="1">
        <a:spcBef>
          <a:spcPts val="563"/>
        </a:spcBef>
        <a:spcAft>
          <a:spcPct val="0"/>
        </a:spcAft>
        <a:defRPr sz="1200">
          <a:solidFill>
            <a:schemeClr val="tx1"/>
          </a:solidFill>
          <a:latin typeface="+mn-lt"/>
          <a:ea typeface="+mn-ea"/>
          <a:cs typeface="+mn-cs"/>
          <a:sym typeface="Consolas" charset="0"/>
        </a:defRPr>
      </a:lvl3pPr>
      <a:lvl4pPr marL="142875" indent="-142875" algn="l" rtl="0" eaLnBrk="1" fontAlgn="base" hangingPunct="1">
        <a:spcBef>
          <a:spcPts val="488"/>
        </a:spcBef>
        <a:spcAft>
          <a:spcPct val="0"/>
        </a:spcAft>
        <a:defRPr sz="1200">
          <a:solidFill>
            <a:schemeClr val="tx1"/>
          </a:solidFill>
          <a:latin typeface="+mn-lt"/>
          <a:ea typeface="+mn-ea"/>
          <a:cs typeface="+mn-cs"/>
          <a:sym typeface="Consolas" charset="0"/>
        </a:defRPr>
      </a:lvl4pPr>
      <a:lvl5pPr marL="190500" indent="-190500" algn="l" rtl="0" eaLnBrk="1" fontAlgn="base" hangingPunct="1">
        <a:spcBef>
          <a:spcPts val="488"/>
        </a:spcBef>
        <a:spcAft>
          <a:spcPct val="0"/>
        </a:spcAft>
        <a:defRPr sz="1200">
          <a:solidFill>
            <a:schemeClr val="tx1"/>
          </a:solidFill>
          <a:latin typeface="+mn-lt"/>
          <a:ea typeface="+mn-ea"/>
          <a:cs typeface="+mn-cs"/>
          <a:sym typeface="Consolas" charset="0"/>
        </a:defRPr>
      </a:lvl5pPr>
      <a:lvl6pPr marL="361950" indent="-190500" algn="l" rtl="0" eaLnBrk="1" fontAlgn="base" hangingPunct="1">
        <a:spcBef>
          <a:spcPts val="488"/>
        </a:spcBef>
        <a:spcAft>
          <a:spcPct val="0"/>
        </a:spcAft>
        <a:defRPr sz="1200">
          <a:solidFill>
            <a:schemeClr val="tx1"/>
          </a:solidFill>
          <a:latin typeface="+mn-lt"/>
          <a:ea typeface="+mn-ea"/>
          <a:cs typeface="+mn-cs"/>
          <a:sym typeface="Consolas" charset="0"/>
        </a:defRPr>
      </a:lvl6pPr>
      <a:lvl7pPr marL="533400" indent="-190500" algn="l" rtl="0" eaLnBrk="1" fontAlgn="base" hangingPunct="1">
        <a:spcBef>
          <a:spcPts val="488"/>
        </a:spcBef>
        <a:spcAft>
          <a:spcPct val="0"/>
        </a:spcAft>
        <a:defRPr sz="1200">
          <a:solidFill>
            <a:schemeClr val="tx1"/>
          </a:solidFill>
          <a:latin typeface="+mn-lt"/>
          <a:ea typeface="+mn-ea"/>
          <a:cs typeface="+mn-cs"/>
          <a:sym typeface="Consolas" charset="0"/>
        </a:defRPr>
      </a:lvl7pPr>
      <a:lvl8pPr marL="704850" indent="-190500" algn="l" rtl="0" eaLnBrk="1" fontAlgn="base" hangingPunct="1">
        <a:spcBef>
          <a:spcPts val="488"/>
        </a:spcBef>
        <a:spcAft>
          <a:spcPct val="0"/>
        </a:spcAft>
        <a:defRPr sz="1200">
          <a:solidFill>
            <a:schemeClr val="tx1"/>
          </a:solidFill>
          <a:latin typeface="+mn-lt"/>
          <a:ea typeface="+mn-ea"/>
          <a:cs typeface="+mn-cs"/>
          <a:sym typeface="Consolas" charset="0"/>
        </a:defRPr>
      </a:lvl8pPr>
      <a:lvl9pPr marL="876300" indent="-190500" algn="l" rtl="0" eaLnBrk="1" fontAlgn="base" hangingPunct="1">
        <a:spcBef>
          <a:spcPts val="488"/>
        </a:spcBef>
        <a:spcAft>
          <a:spcPct val="0"/>
        </a:spcAft>
        <a:defRPr sz="1200">
          <a:solidFill>
            <a:schemeClr val="tx1"/>
          </a:solidFill>
          <a:latin typeface="+mn-lt"/>
          <a:ea typeface="+mn-ea"/>
          <a:cs typeface="+mn-cs"/>
          <a:sym typeface="Consolas"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482" name="Rectangle 1"/>
          <p:cNvSpPr>
            <a:spLocks noGrp="1" noChangeArrowheads="1"/>
          </p:cNvSpPr>
          <p:nvPr>
            <p:ph type="title"/>
          </p:nvPr>
        </p:nvSpPr>
        <p:spPr bwMode="auto">
          <a:xfrm>
            <a:off x="457200" y="206375"/>
            <a:ext cx="8229600" cy="741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20483" name="Rectangle 2"/>
          <p:cNvSpPr>
            <a:spLocks noGrp="1" noChangeArrowheads="1"/>
          </p:cNvSpPr>
          <p:nvPr>
            <p:ph type="body" idx="1"/>
          </p:nvPr>
        </p:nvSpPr>
        <p:spPr bwMode="auto">
          <a:xfrm>
            <a:off x="966788" y="1000125"/>
            <a:ext cx="7786687" cy="386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Consolas" charset="0"/>
              </a:rPr>
              <a:t>Click to edit Master text styles</a:t>
            </a:r>
          </a:p>
          <a:p>
            <a:pPr lvl="1"/>
            <a:r>
              <a:rPr lang="en-US" smtClean="0">
                <a:sym typeface="Consolas" charset="0"/>
              </a:rPr>
              <a:t>Second level</a:t>
            </a:r>
          </a:p>
          <a:p>
            <a:pPr lvl="2"/>
            <a:r>
              <a:rPr lang="en-US" smtClean="0">
                <a:sym typeface="Consolas" charset="0"/>
              </a:rPr>
              <a:t>Third level</a:t>
            </a:r>
          </a:p>
          <a:p>
            <a:pPr lvl="3"/>
            <a:r>
              <a:rPr lang="en-US" smtClean="0">
                <a:sym typeface="Consolas" charset="0"/>
              </a:rPr>
              <a:t>Fourth level</a:t>
            </a:r>
          </a:p>
          <a:p>
            <a:pPr lvl="4"/>
            <a:r>
              <a:rPr lang="en-US" smtClean="0">
                <a:sym typeface="Consolas" charset="0"/>
              </a:rPr>
              <a:t>Fifth level</a:t>
            </a:r>
            <a:endParaRPr lang="en-US">
              <a:sym typeface="Consolas" charset="0"/>
            </a:endParaRPr>
          </a:p>
        </p:txBody>
      </p:sp>
    </p:spTree>
    <p:extLst>
      <p:ext uri="{BB962C8B-B14F-4D97-AF65-F5344CB8AC3E}">
        <p14:creationId xmlns:p14="http://schemas.microsoft.com/office/powerpoint/2010/main" val="175105015"/>
      </p:ext>
    </p:extLst>
  </p:cSld>
  <p:clrMap bg1="lt1" tx1="dk1" bg2="lt2" tx2="dk2" accent1="accent1" accent2="accent2" accent3="accent3" accent4="accent4" accent5="accent5" accent6="accent6" hlink="hlink" folHlink="folHlink"/>
  <p:sldLayoutIdLst>
    <p:sldLayoutId id="2147484441" r:id="rId1"/>
    <p:sldLayoutId id="2147484442" r:id="rId2"/>
    <p:sldLayoutId id="2147484443" r:id="rId3"/>
    <p:sldLayoutId id="2147484444" r:id="rId4"/>
    <p:sldLayoutId id="2147484445" r:id="rId5"/>
    <p:sldLayoutId id="2147484446" r:id="rId6"/>
    <p:sldLayoutId id="2147484447" r:id="rId7"/>
    <p:sldLayoutId id="2147484448" r:id="rId8"/>
    <p:sldLayoutId id="2147484449" r:id="rId9"/>
    <p:sldLayoutId id="2147484450" r:id="rId10"/>
    <p:sldLayoutId id="2147484451" r:id="rId11"/>
  </p:sldLayoutIdLst>
  <p:transition xmlns:p14="http://schemas.microsoft.com/office/powerpoint/2010/main"/>
  <p:txStyles>
    <p:titleStyle>
      <a:lvl1pPr algn="ctr" rtl="0" eaLnBrk="1" fontAlgn="base" hangingPunct="1">
        <a:spcBef>
          <a:spcPct val="0"/>
        </a:spcBef>
        <a:spcAft>
          <a:spcPct val="0"/>
        </a:spcAft>
        <a:defRPr sz="3200" b="1">
          <a:solidFill>
            <a:srgbClr val="F2F2F2"/>
          </a:solidFill>
          <a:latin typeface="+mj-lt"/>
          <a:ea typeface="+mj-ea"/>
          <a:cs typeface="+mj-cs"/>
          <a:sym typeface="Lucida Grande" charset="0"/>
        </a:defRPr>
      </a:lvl1pPr>
      <a:lvl2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300"/>
        </a:spcBef>
        <a:spcAft>
          <a:spcPct val="0"/>
        </a:spcAft>
        <a:defRPr sz="1200">
          <a:solidFill>
            <a:schemeClr val="tx1"/>
          </a:solidFill>
          <a:latin typeface="+mn-lt"/>
          <a:ea typeface="+mn-ea"/>
          <a:cs typeface="+mn-cs"/>
          <a:sym typeface="Consolas" charset="0"/>
        </a:defRPr>
      </a:lvl1pPr>
      <a:lvl2pPr marL="47625" indent="-47625" algn="l" rtl="0" eaLnBrk="1" fontAlgn="base" hangingPunct="1">
        <a:spcBef>
          <a:spcPts val="675"/>
        </a:spcBef>
        <a:spcAft>
          <a:spcPct val="0"/>
        </a:spcAft>
        <a:defRPr sz="1200">
          <a:solidFill>
            <a:schemeClr val="tx1"/>
          </a:solidFill>
          <a:latin typeface="+mn-lt"/>
          <a:ea typeface="+mn-ea"/>
          <a:cs typeface="+mn-cs"/>
          <a:sym typeface="Consolas" charset="0"/>
        </a:defRPr>
      </a:lvl2pPr>
      <a:lvl3pPr marL="95250" indent="-95250" algn="l" rtl="0" eaLnBrk="1" fontAlgn="base" hangingPunct="1">
        <a:spcBef>
          <a:spcPts val="563"/>
        </a:spcBef>
        <a:spcAft>
          <a:spcPct val="0"/>
        </a:spcAft>
        <a:defRPr sz="1200">
          <a:solidFill>
            <a:schemeClr val="tx1"/>
          </a:solidFill>
          <a:latin typeface="+mn-lt"/>
          <a:ea typeface="+mn-ea"/>
          <a:cs typeface="+mn-cs"/>
          <a:sym typeface="Consolas" charset="0"/>
        </a:defRPr>
      </a:lvl3pPr>
      <a:lvl4pPr marL="142875" indent="-142875" algn="l" rtl="0" eaLnBrk="1" fontAlgn="base" hangingPunct="1">
        <a:spcBef>
          <a:spcPts val="488"/>
        </a:spcBef>
        <a:spcAft>
          <a:spcPct val="0"/>
        </a:spcAft>
        <a:defRPr sz="1200">
          <a:solidFill>
            <a:schemeClr val="tx1"/>
          </a:solidFill>
          <a:latin typeface="+mn-lt"/>
          <a:ea typeface="+mn-ea"/>
          <a:cs typeface="+mn-cs"/>
          <a:sym typeface="Consolas" charset="0"/>
        </a:defRPr>
      </a:lvl4pPr>
      <a:lvl5pPr marL="190500" indent="-190500" algn="l" rtl="0" eaLnBrk="1" fontAlgn="base" hangingPunct="1">
        <a:spcBef>
          <a:spcPts val="488"/>
        </a:spcBef>
        <a:spcAft>
          <a:spcPct val="0"/>
        </a:spcAft>
        <a:defRPr sz="1200">
          <a:solidFill>
            <a:schemeClr val="tx1"/>
          </a:solidFill>
          <a:latin typeface="+mn-lt"/>
          <a:ea typeface="+mn-ea"/>
          <a:cs typeface="+mn-cs"/>
          <a:sym typeface="Consolas" charset="0"/>
        </a:defRPr>
      </a:lvl5pPr>
      <a:lvl6pPr marL="361950" indent="-190500" algn="l" rtl="0" eaLnBrk="1" fontAlgn="base" hangingPunct="1">
        <a:spcBef>
          <a:spcPts val="488"/>
        </a:spcBef>
        <a:spcAft>
          <a:spcPct val="0"/>
        </a:spcAft>
        <a:defRPr sz="1200">
          <a:solidFill>
            <a:schemeClr val="tx1"/>
          </a:solidFill>
          <a:latin typeface="+mn-lt"/>
          <a:ea typeface="+mn-ea"/>
          <a:cs typeface="+mn-cs"/>
          <a:sym typeface="Consolas" charset="0"/>
        </a:defRPr>
      </a:lvl6pPr>
      <a:lvl7pPr marL="533400" indent="-190500" algn="l" rtl="0" eaLnBrk="1" fontAlgn="base" hangingPunct="1">
        <a:spcBef>
          <a:spcPts val="488"/>
        </a:spcBef>
        <a:spcAft>
          <a:spcPct val="0"/>
        </a:spcAft>
        <a:defRPr sz="1200">
          <a:solidFill>
            <a:schemeClr val="tx1"/>
          </a:solidFill>
          <a:latin typeface="+mn-lt"/>
          <a:ea typeface="+mn-ea"/>
          <a:cs typeface="+mn-cs"/>
          <a:sym typeface="Consolas" charset="0"/>
        </a:defRPr>
      </a:lvl7pPr>
      <a:lvl8pPr marL="704850" indent="-190500" algn="l" rtl="0" eaLnBrk="1" fontAlgn="base" hangingPunct="1">
        <a:spcBef>
          <a:spcPts val="488"/>
        </a:spcBef>
        <a:spcAft>
          <a:spcPct val="0"/>
        </a:spcAft>
        <a:defRPr sz="1200">
          <a:solidFill>
            <a:schemeClr val="tx1"/>
          </a:solidFill>
          <a:latin typeface="+mn-lt"/>
          <a:ea typeface="+mn-ea"/>
          <a:cs typeface="+mn-cs"/>
          <a:sym typeface="Consolas" charset="0"/>
        </a:defRPr>
      </a:lvl8pPr>
      <a:lvl9pPr marL="876300" indent="-190500" algn="l" rtl="0" eaLnBrk="1" fontAlgn="base" hangingPunct="1">
        <a:spcBef>
          <a:spcPts val="488"/>
        </a:spcBef>
        <a:spcAft>
          <a:spcPct val="0"/>
        </a:spcAft>
        <a:defRPr sz="1200">
          <a:solidFill>
            <a:schemeClr val="tx1"/>
          </a:solidFill>
          <a:latin typeface="+mn-lt"/>
          <a:ea typeface="+mn-ea"/>
          <a:cs typeface="+mn-cs"/>
          <a:sym typeface="Consolas"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1506" name="Rectangle 1"/>
          <p:cNvSpPr>
            <a:spLocks noGrp="1" noChangeArrowheads="1"/>
          </p:cNvSpPr>
          <p:nvPr>
            <p:ph type="body" idx="1"/>
          </p:nvPr>
        </p:nvSpPr>
        <p:spPr bwMode="auto">
          <a:xfrm>
            <a:off x="357188" y="1671638"/>
            <a:ext cx="8424862" cy="172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extLst>
      <p:ext uri="{BB962C8B-B14F-4D97-AF65-F5344CB8AC3E}">
        <p14:creationId xmlns:p14="http://schemas.microsoft.com/office/powerpoint/2010/main" val="3519080703"/>
      </p:ext>
    </p:extLst>
  </p:cSld>
  <p:clrMap bg1="lt1" tx1="dk1" bg2="lt2" tx2="dk2" accent1="accent1" accent2="accent2" accent3="accent3" accent4="accent4" accent5="accent5" accent6="accent6" hlink="hlink" folHlink="folHlink"/>
  <p:sldLayoutIdLst>
    <p:sldLayoutId id="2147484453" r:id="rId1"/>
    <p:sldLayoutId id="2147484454" r:id="rId2"/>
    <p:sldLayoutId id="2147484455" r:id="rId3"/>
    <p:sldLayoutId id="2147484456" r:id="rId4"/>
    <p:sldLayoutId id="2147484457" r:id="rId5"/>
    <p:sldLayoutId id="2147484458" r:id="rId6"/>
    <p:sldLayoutId id="2147484459" r:id="rId7"/>
    <p:sldLayoutId id="2147484460" r:id="rId8"/>
    <p:sldLayoutId id="2147484461" r:id="rId9"/>
    <p:sldLayoutId id="2147484462" r:id="rId10"/>
    <p:sldLayoutId id="2147484463" r:id="rId11"/>
  </p:sldLayoutIdLst>
  <p:transition xmlns:p14="http://schemas.microsoft.com/office/powerpoint/2010/main"/>
  <p:txStyles>
    <p:titleStyle>
      <a:lvl1pPr algn="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spcBef>
          <a:spcPts val="750"/>
        </a:spcBef>
        <a:spcAft>
          <a:spcPct val="0"/>
        </a:spcAft>
        <a:defRPr sz="3200">
          <a:solidFill>
            <a:srgbClr val="FFFFFF"/>
          </a:solidFill>
          <a:latin typeface="+mn-lt"/>
          <a:ea typeface="+mn-ea"/>
          <a:cs typeface="+mn-cs"/>
          <a:sym typeface="Lucida Grande" charset="0"/>
        </a:defRPr>
      </a:lvl1pPr>
      <a:lvl2pPr marL="277813" indent="-106363" algn="ctr" rtl="0" eaLnBrk="1" fontAlgn="base" hangingPunct="1">
        <a:spcBef>
          <a:spcPts val="675"/>
        </a:spcBef>
        <a:spcAft>
          <a:spcPct val="0"/>
        </a:spcAft>
        <a:defRPr sz="3200">
          <a:solidFill>
            <a:srgbClr val="FFFFFF"/>
          </a:solidFill>
          <a:latin typeface="+mn-lt"/>
          <a:ea typeface="+mn-ea"/>
          <a:cs typeface="+mn-cs"/>
          <a:sym typeface="Lucida Grande" charset="0"/>
        </a:defRPr>
      </a:lvl2pPr>
      <a:lvl3pPr marL="428625" indent="-85725" algn="ctr" rtl="0" eaLnBrk="1" fontAlgn="base" hangingPunct="1">
        <a:spcBef>
          <a:spcPts val="563"/>
        </a:spcBef>
        <a:spcAft>
          <a:spcPct val="0"/>
        </a:spcAft>
        <a:defRPr sz="3200">
          <a:solidFill>
            <a:srgbClr val="FFFFFF"/>
          </a:solidFill>
          <a:latin typeface="+mn-lt"/>
          <a:ea typeface="+mn-ea"/>
          <a:cs typeface="+mn-cs"/>
          <a:sym typeface="Lucida Grande" charset="0"/>
        </a:defRPr>
      </a:lvl3pPr>
      <a:lvl4pPr marL="600075" indent="-85725" algn="ctr" rtl="0" eaLnBrk="1" fontAlgn="base" hangingPunct="1">
        <a:spcBef>
          <a:spcPts val="488"/>
        </a:spcBef>
        <a:spcAft>
          <a:spcPct val="0"/>
        </a:spcAft>
        <a:defRPr sz="3200">
          <a:solidFill>
            <a:srgbClr val="FFFFFF"/>
          </a:solidFill>
          <a:latin typeface="+mn-lt"/>
          <a:ea typeface="+mn-ea"/>
          <a:cs typeface="+mn-cs"/>
          <a:sym typeface="Lucida Grande" charset="0"/>
        </a:defRPr>
      </a:lvl4pPr>
      <a:lvl5pPr marL="771525" indent="-85725" algn="ctr" rtl="0" eaLnBrk="1" fontAlgn="base" hangingPunct="1">
        <a:spcBef>
          <a:spcPts val="488"/>
        </a:spcBef>
        <a:spcAft>
          <a:spcPct val="0"/>
        </a:spcAft>
        <a:defRPr sz="3200">
          <a:solidFill>
            <a:srgbClr val="FFFFFF"/>
          </a:solidFill>
          <a:latin typeface="+mn-lt"/>
          <a:ea typeface="+mn-ea"/>
          <a:cs typeface="+mn-cs"/>
          <a:sym typeface="Lucida Grande" charset="0"/>
        </a:defRPr>
      </a:lvl5pPr>
      <a:lvl6pPr marL="171450" algn="ctr" rtl="0" eaLnBrk="1" fontAlgn="base" hangingPunct="1">
        <a:spcBef>
          <a:spcPts val="488"/>
        </a:spcBef>
        <a:spcAft>
          <a:spcPct val="0"/>
        </a:spcAft>
        <a:defRPr sz="3200">
          <a:solidFill>
            <a:srgbClr val="FFFFFF"/>
          </a:solidFill>
          <a:latin typeface="+mn-lt"/>
          <a:ea typeface="+mn-ea"/>
          <a:cs typeface="+mn-cs"/>
          <a:sym typeface="Lucida Grande" charset="0"/>
        </a:defRPr>
      </a:lvl6pPr>
      <a:lvl7pPr marL="342900" algn="ctr" rtl="0" eaLnBrk="1" fontAlgn="base" hangingPunct="1">
        <a:spcBef>
          <a:spcPts val="488"/>
        </a:spcBef>
        <a:spcAft>
          <a:spcPct val="0"/>
        </a:spcAft>
        <a:defRPr sz="3200">
          <a:solidFill>
            <a:srgbClr val="FFFFFF"/>
          </a:solidFill>
          <a:latin typeface="+mn-lt"/>
          <a:ea typeface="+mn-ea"/>
          <a:cs typeface="+mn-cs"/>
          <a:sym typeface="Lucida Grande" charset="0"/>
        </a:defRPr>
      </a:lvl7pPr>
      <a:lvl8pPr marL="514350" algn="ctr" rtl="0" eaLnBrk="1" fontAlgn="base" hangingPunct="1">
        <a:spcBef>
          <a:spcPts val="488"/>
        </a:spcBef>
        <a:spcAft>
          <a:spcPct val="0"/>
        </a:spcAft>
        <a:defRPr sz="3200">
          <a:solidFill>
            <a:srgbClr val="FFFFFF"/>
          </a:solidFill>
          <a:latin typeface="+mn-lt"/>
          <a:ea typeface="+mn-ea"/>
          <a:cs typeface="+mn-cs"/>
          <a:sym typeface="Lucida Grande" charset="0"/>
        </a:defRPr>
      </a:lvl8pPr>
      <a:lvl9pPr marL="685800" algn="ctr" rtl="0" eaLnBrk="1" fontAlgn="base" hangingPunct="1">
        <a:spcBef>
          <a:spcPts val="488"/>
        </a:spcBef>
        <a:spcAft>
          <a:spcPct val="0"/>
        </a:spcAft>
        <a:defRPr sz="3200">
          <a:solidFill>
            <a:srgbClr val="FFFFFF"/>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2530" name="Rectangle 1"/>
          <p:cNvSpPr>
            <a:spLocks noGrp="1" noChangeArrowheads="1"/>
          </p:cNvSpPr>
          <p:nvPr>
            <p:ph type="title"/>
          </p:nvPr>
        </p:nvSpPr>
        <p:spPr bwMode="auto">
          <a:xfrm>
            <a:off x="457200" y="385763"/>
            <a:ext cx="8229600" cy="814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extLst>
      <p:ext uri="{BB962C8B-B14F-4D97-AF65-F5344CB8AC3E}">
        <p14:creationId xmlns:p14="http://schemas.microsoft.com/office/powerpoint/2010/main" val="209810895"/>
      </p:ext>
    </p:extLst>
  </p:cSld>
  <p:clrMap bg1="lt1" tx1="dk1" bg2="lt2" tx2="dk2" accent1="accent1" accent2="accent2" accent3="accent3" accent4="accent4" accent5="accent5" accent6="accent6" hlink="hlink" folHlink="folHlink"/>
  <p:sldLayoutIdLst>
    <p:sldLayoutId id="2147484465" r:id="rId1"/>
    <p:sldLayoutId id="2147484466" r:id="rId2"/>
    <p:sldLayoutId id="2147484467" r:id="rId3"/>
    <p:sldLayoutId id="2147484468" r:id="rId4"/>
    <p:sldLayoutId id="2147484469" r:id="rId5"/>
    <p:sldLayoutId id="2147484470" r:id="rId6"/>
    <p:sldLayoutId id="2147484471" r:id="rId7"/>
    <p:sldLayoutId id="2147484472" r:id="rId8"/>
    <p:sldLayoutId id="2147484473" r:id="rId9"/>
    <p:sldLayoutId id="2147484474" r:id="rId10"/>
    <p:sldLayoutId id="2147484475" r:id="rId11"/>
  </p:sldLayoutIdLst>
  <p:transition xmlns:p14="http://schemas.microsoft.com/office/powerpoint/2010/mai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6591448"/>
      </p:ext>
    </p:extLst>
  </p:cSld>
  <p:clrMap bg1="lt1" tx1="dk1" bg2="lt2" tx2="dk2" accent1="accent1" accent2="accent2" accent3="accent3" accent4="accent4" accent5="accent5" accent6="accent6" hlink="hlink" folHlink="folHlink"/>
  <p:sldLayoutIdLst>
    <p:sldLayoutId id="2147484477"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Lst>
  <p:transition xmlns:p14="http://schemas.microsoft.com/office/powerpoint/2010/main"/>
  <p:txStyles>
    <p:titleStyle>
      <a:lvl1pPr algn="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457200" y="200025"/>
            <a:ext cx="8229600"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4099" name="Rectangle 2"/>
          <p:cNvSpPr>
            <a:spLocks noGrp="1" noChangeArrowheads="1"/>
          </p:cNvSpPr>
          <p:nvPr>
            <p:ph type="body" idx="1"/>
          </p:nvPr>
        </p:nvSpPr>
        <p:spPr bwMode="auto">
          <a:xfrm>
            <a:off x="842963" y="1028700"/>
            <a:ext cx="7458075" cy="4062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extLst>
      <p:ext uri="{BB962C8B-B14F-4D97-AF65-F5344CB8AC3E}">
        <p14:creationId xmlns:p14="http://schemas.microsoft.com/office/powerpoint/2010/main" val="3967565905"/>
      </p:ext>
    </p:extLst>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Lst>
  <p:transition xmlns:p14="http://schemas.microsoft.com/office/powerpoint/2010/mai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E6E6E6"/>
        </a:buClr>
        <a:buSzPct val="100000"/>
        <a:buFont typeface="Thonburi" charset="0"/>
        <a:buChar char="•"/>
        <a:defRPr sz="2100" b="1">
          <a:solidFill>
            <a:srgbClr val="E6E6E6"/>
          </a:solidFill>
          <a:latin typeface="+mn-lt"/>
          <a:ea typeface="+mn-ea"/>
          <a:cs typeface="+mn-cs"/>
          <a:sym typeface="Lucida Grande" charset="0"/>
        </a:defRPr>
      </a:lvl1pPr>
      <a:lvl2pPr marL="652463" indent="-200025" algn="l" rtl="0" eaLnBrk="1" fontAlgn="base" hangingPunct="1">
        <a:spcBef>
          <a:spcPts val="675"/>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2pPr>
      <a:lvl3pPr marL="652463" indent="-200025" algn="l" rtl="0" eaLnBrk="1" fontAlgn="base" hangingPunct="1">
        <a:spcBef>
          <a:spcPts val="563"/>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3pPr>
      <a:lvl4pPr marL="65246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4pPr>
      <a:lvl5pPr marL="65246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5pPr>
      <a:lvl6pPr marL="82510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6pPr>
      <a:lvl7pPr marL="99655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7pPr>
      <a:lvl8pPr marL="116800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8pPr>
      <a:lvl9pPr marL="133945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3554" name="Rectangle 1"/>
          <p:cNvSpPr>
            <a:spLocks noGrp="1" noChangeArrowheads="1"/>
          </p:cNvSpPr>
          <p:nvPr>
            <p:ph type="title"/>
          </p:nvPr>
        </p:nvSpPr>
        <p:spPr bwMode="auto">
          <a:xfrm>
            <a:off x="0" y="858838"/>
            <a:ext cx="9144000" cy="288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extLst>
      <p:ext uri="{BB962C8B-B14F-4D97-AF65-F5344CB8AC3E}">
        <p14:creationId xmlns:p14="http://schemas.microsoft.com/office/powerpoint/2010/main" val="2584743958"/>
      </p:ext>
    </p:extLst>
  </p:cSld>
  <p:clrMap bg1="lt1" tx1="dk1" bg2="lt2" tx2="dk2" accent1="accent1" accent2="accent2" accent3="accent3" accent4="accent4" accent5="accent5" accent6="accent6" hlink="hlink" folHlink="folHlink"/>
  <p:sldLayoutIdLst>
    <p:sldLayoutId id="2147484489" r:id="rId1"/>
    <p:sldLayoutId id="2147484490" r:id="rId2"/>
    <p:sldLayoutId id="2147484491" r:id="rId3"/>
    <p:sldLayoutId id="2147484492" r:id="rId4"/>
    <p:sldLayoutId id="2147484493" r:id="rId5"/>
    <p:sldLayoutId id="2147484494" r:id="rId6"/>
    <p:sldLayoutId id="2147484495" r:id="rId7"/>
    <p:sldLayoutId id="2147484496" r:id="rId8"/>
    <p:sldLayoutId id="2147484497" r:id="rId9"/>
    <p:sldLayoutId id="2147484498" r:id="rId10"/>
    <p:sldLayoutId id="2147484499" r:id="rId11"/>
  </p:sldLayoutIdLst>
  <p:transition xmlns:p14="http://schemas.microsoft.com/office/powerpoint/2010/main"/>
  <p:txStyles>
    <p:titleStyle>
      <a:lvl1pPr algn="ctr" rtl="0" eaLnBrk="1" fontAlgn="base" hangingPunct="1">
        <a:spcBef>
          <a:spcPct val="0"/>
        </a:spcBef>
        <a:spcAft>
          <a:spcPct val="0"/>
        </a:spcAft>
        <a:defRPr sz="180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4578" name="Rectangle 1"/>
          <p:cNvSpPr>
            <a:spLocks noGrp="1" noChangeArrowheads="1"/>
          </p:cNvSpPr>
          <p:nvPr>
            <p:ph type="title"/>
          </p:nvPr>
        </p:nvSpPr>
        <p:spPr bwMode="auto">
          <a:xfrm>
            <a:off x="0" y="1714500"/>
            <a:ext cx="9144000" cy="1704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extLst>
      <p:ext uri="{BB962C8B-B14F-4D97-AF65-F5344CB8AC3E}">
        <p14:creationId xmlns:p14="http://schemas.microsoft.com/office/powerpoint/2010/main" val="2981528202"/>
      </p:ext>
    </p:extLst>
  </p:cSld>
  <p:clrMap bg1="lt1" tx1="dk1" bg2="lt2" tx2="dk2" accent1="accent1" accent2="accent2" accent3="accent3" accent4="accent4" accent5="accent5" accent6="accent6" hlink="hlink" folHlink="folHlink"/>
  <p:sldLayoutIdLst>
    <p:sldLayoutId id="2147484501" r:id="rId1"/>
    <p:sldLayoutId id="2147484502" r:id="rId2"/>
    <p:sldLayoutId id="2147484503" r:id="rId3"/>
    <p:sldLayoutId id="2147484504" r:id="rId4"/>
    <p:sldLayoutId id="2147484505" r:id="rId5"/>
    <p:sldLayoutId id="2147484506" r:id="rId6"/>
    <p:sldLayoutId id="2147484507" r:id="rId7"/>
    <p:sldLayoutId id="2147484508" r:id="rId8"/>
    <p:sldLayoutId id="2147484509" r:id="rId9"/>
    <p:sldLayoutId id="2147484510" r:id="rId10"/>
    <p:sldLayoutId id="2147484511" r:id="rId11"/>
  </p:sldLayoutIdLst>
  <p:transition xmlns:p14="http://schemas.microsoft.com/office/powerpoint/2010/main"/>
  <p:txStyles>
    <p:titleStyle>
      <a:lvl1pPr algn="ctr" rtl="0" eaLnBrk="1" fontAlgn="base" hangingPunct="1">
        <a:spcBef>
          <a:spcPct val="0"/>
        </a:spcBef>
        <a:spcAft>
          <a:spcPct val="0"/>
        </a:spcAft>
        <a:defRPr sz="90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bwMode="auto">
          <a:xfrm>
            <a:off x="457200" y="619125"/>
            <a:ext cx="8229600"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5123" name="Rectangle 2"/>
          <p:cNvSpPr>
            <a:spLocks noGrp="1" noChangeArrowheads="1"/>
          </p:cNvSpPr>
          <p:nvPr>
            <p:ph type="body" idx="1"/>
          </p:nvPr>
        </p:nvSpPr>
        <p:spPr bwMode="auto">
          <a:xfrm>
            <a:off x="1062038" y="1447800"/>
            <a:ext cx="7019925" cy="3695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extLst>
      <p:ext uri="{BB962C8B-B14F-4D97-AF65-F5344CB8AC3E}">
        <p14:creationId xmlns:p14="http://schemas.microsoft.com/office/powerpoint/2010/main" val="790084526"/>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transition xmlns:p14="http://schemas.microsoft.com/office/powerpoint/2010/mai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E6E6E6"/>
        </a:buClr>
        <a:buSzPct val="100000"/>
        <a:buFont typeface="Thonburi" charset="0"/>
        <a:buChar char="•"/>
        <a:defRPr sz="2100" b="1">
          <a:solidFill>
            <a:srgbClr val="E6E6E6"/>
          </a:solidFill>
          <a:latin typeface="+mn-lt"/>
          <a:ea typeface="+mn-ea"/>
          <a:cs typeface="+mn-cs"/>
          <a:sym typeface="Lucida Grande" charset="0"/>
        </a:defRPr>
      </a:lvl1pPr>
      <a:lvl2pPr marL="652463" indent="-200025" algn="l" rtl="0" eaLnBrk="1" fontAlgn="base" hangingPunct="1">
        <a:spcBef>
          <a:spcPts val="675"/>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2pPr>
      <a:lvl3pPr marL="652463" indent="-200025" algn="l" rtl="0" eaLnBrk="1" fontAlgn="base" hangingPunct="1">
        <a:spcBef>
          <a:spcPts val="563"/>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3pPr>
      <a:lvl4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4pPr>
      <a:lvl5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5pPr>
      <a:lvl6pPr marL="82391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6pPr>
      <a:lvl7pPr marL="9953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7pPr>
      <a:lvl8pPr marL="116681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8pPr>
      <a:lvl9pPr marL="13382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bwMode="auto">
          <a:xfrm>
            <a:off x="457200" y="263525"/>
            <a:ext cx="822960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6147" name="Rectangle 2"/>
          <p:cNvSpPr>
            <a:spLocks/>
          </p:cNvSpPr>
          <p:nvPr/>
        </p:nvSpPr>
        <p:spPr bwMode="auto">
          <a:xfrm>
            <a:off x="2076450" y="1152525"/>
            <a:ext cx="2071688" cy="29098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6148" name="Line 3"/>
          <p:cNvSpPr>
            <a:spLocks noChangeShapeType="1"/>
          </p:cNvSpPr>
          <p:nvPr/>
        </p:nvSpPr>
        <p:spPr bwMode="auto">
          <a:xfrm>
            <a:off x="2305050" y="2500313"/>
            <a:ext cx="1630363"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149" name="Rectangle 4"/>
          <p:cNvSpPr>
            <a:spLocks/>
          </p:cNvSpPr>
          <p:nvPr/>
        </p:nvSpPr>
        <p:spPr bwMode="auto">
          <a:xfrm>
            <a:off x="4995863" y="1152525"/>
            <a:ext cx="2071687" cy="29098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6150" name="Line 5"/>
          <p:cNvSpPr>
            <a:spLocks noChangeShapeType="1"/>
          </p:cNvSpPr>
          <p:nvPr/>
        </p:nvSpPr>
        <p:spPr bwMode="auto">
          <a:xfrm>
            <a:off x="5224463" y="2500313"/>
            <a:ext cx="1630362"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Tree>
    <p:extLst>
      <p:ext uri="{BB962C8B-B14F-4D97-AF65-F5344CB8AC3E}">
        <p14:creationId xmlns:p14="http://schemas.microsoft.com/office/powerpoint/2010/main" val="3042332631"/>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Lst>
  <p:transition xmlns:p14="http://schemas.microsoft.com/office/powerpoint/2010/mai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63500" indent="-63500" algn="l" rtl="0" eaLnBrk="1" fontAlgn="base" hangingPunct="1">
        <a:spcBef>
          <a:spcPts val="488"/>
        </a:spcBef>
        <a:spcAft>
          <a:spcPct val="0"/>
        </a:spcAft>
        <a:buClr>
          <a:srgbClr val="E6E6E6"/>
        </a:buClr>
        <a:buSzPct val="100000"/>
        <a:buFont typeface="Thonburi" charset="0"/>
        <a:buChar char="•"/>
        <a:defRPr sz="2000" b="1">
          <a:solidFill>
            <a:srgbClr val="E6E6E6"/>
          </a:solidFill>
          <a:latin typeface="+mn-lt"/>
          <a:ea typeface="+mn-ea"/>
          <a:cs typeface="+mn-cs"/>
          <a:sym typeface="Lucida Grande" charset="0"/>
        </a:defRPr>
      </a:lvl1pPr>
      <a:lvl2pPr marL="504825" indent="-47625" algn="l" rtl="0" eaLnBrk="1" fontAlgn="base" hangingPunct="1">
        <a:spcBef>
          <a:spcPts val="675"/>
        </a:spcBef>
        <a:spcAft>
          <a:spcPct val="0"/>
        </a:spcAft>
        <a:buClr>
          <a:srgbClr val="E6E6E6"/>
        </a:buClr>
        <a:buSzPct val="89000"/>
        <a:buFont typeface="Thonburi" charset="0"/>
        <a:buChar char="•"/>
        <a:defRPr sz="2000" b="1">
          <a:solidFill>
            <a:srgbClr val="E6E6E6"/>
          </a:solidFill>
          <a:latin typeface="+mn-lt"/>
          <a:ea typeface="+mn-ea"/>
          <a:cs typeface="+mn-cs"/>
          <a:sym typeface="Lucida Grande" charset="0"/>
        </a:defRPr>
      </a:lvl2pPr>
      <a:lvl3pPr marL="285750" indent="-47625" algn="l" rtl="0" eaLnBrk="1" fontAlgn="base" hangingPunct="1">
        <a:spcBef>
          <a:spcPts val="563"/>
        </a:spcBef>
        <a:spcAft>
          <a:spcPct val="0"/>
        </a:spcAft>
        <a:buClr>
          <a:srgbClr val="E6E6E6"/>
        </a:buClr>
        <a:buSzPct val="80000"/>
        <a:buFont typeface="Thonburi" charset="0"/>
        <a:buChar char="•"/>
        <a:defRPr b="1">
          <a:solidFill>
            <a:srgbClr val="E6E6E6"/>
          </a:solidFill>
          <a:latin typeface="+mn-lt"/>
          <a:ea typeface="+mn-ea"/>
          <a:cs typeface="+mn-cs"/>
          <a:sym typeface="Lucida Grande" charset="0"/>
        </a:defRPr>
      </a:lvl3pPr>
      <a:lvl4pPr marL="333375" indent="-47625" algn="l" rtl="0" eaLnBrk="1" fontAlgn="base" hangingPunct="1">
        <a:spcBef>
          <a:spcPts val="488"/>
        </a:spcBef>
        <a:spcAft>
          <a:spcPct val="0"/>
        </a:spcAft>
        <a:buClr>
          <a:srgbClr val="E6E6E6"/>
        </a:buClr>
        <a:buSzPct val="69000"/>
        <a:buFont typeface="Thonburi" charset="0"/>
        <a:buChar char="•"/>
        <a:defRPr sz="1600" b="1">
          <a:solidFill>
            <a:srgbClr val="E6E6E6"/>
          </a:solidFill>
          <a:latin typeface="+mn-lt"/>
          <a:ea typeface="+mn-ea"/>
          <a:cs typeface="+mn-cs"/>
          <a:sym typeface="Lucida Grande" charset="0"/>
        </a:defRPr>
      </a:lvl4pPr>
      <a:lvl5pPr marL="3810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5pPr>
      <a:lvl6pPr marL="5524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6pPr>
      <a:lvl7pPr marL="7239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7pPr>
      <a:lvl8pPr marL="8953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8pPr>
      <a:lvl9pPr marL="10668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bwMode="auto">
          <a:xfrm>
            <a:off x="461963" y="263525"/>
            <a:ext cx="822960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7171" name="Rectangle 2"/>
          <p:cNvSpPr>
            <a:spLocks/>
          </p:cNvSpPr>
          <p:nvPr/>
        </p:nvSpPr>
        <p:spPr bwMode="auto">
          <a:xfrm>
            <a:off x="842963" y="1266825"/>
            <a:ext cx="2071687" cy="29098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7172" name="Rectangle 3"/>
          <p:cNvSpPr>
            <a:spLocks/>
          </p:cNvSpPr>
          <p:nvPr/>
        </p:nvSpPr>
        <p:spPr bwMode="auto">
          <a:xfrm>
            <a:off x="3533775" y="1266825"/>
            <a:ext cx="2071688" cy="29098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7173" name="Rectangle 4"/>
          <p:cNvSpPr>
            <a:spLocks/>
          </p:cNvSpPr>
          <p:nvPr/>
        </p:nvSpPr>
        <p:spPr bwMode="auto">
          <a:xfrm>
            <a:off x="6229350" y="1266825"/>
            <a:ext cx="2071688" cy="29098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7174" name="Line 5"/>
          <p:cNvSpPr>
            <a:spLocks noChangeShapeType="1"/>
          </p:cNvSpPr>
          <p:nvPr/>
        </p:nvSpPr>
        <p:spPr bwMode="auto">
          <a:xfrm>
            <a:off x="1071563" y="2614613"/>
            <a:ext cx="1630362"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175" name="Line 6"/>
          <p:cNvSpPr>
            <a:spLocks noChangeShapeType="1"/>
          </p:cNvSpPr>
          <p:nvPr/>
        </p:nvSpPr>
        <p:spPr bwMode="auto">
          <a:xfrm>
            <a:off x="3762375" y="2638425"/>
            <a:ext cx="1630363"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176" name="Line 7"/>
          <p:cNvSpPr>
            <a:spLocks noChangeShapeType="1"/>
          </p:cNvSpPr>
          <p:nvPr/>
        </p:nvSpPr>
        <p:spPr bwMode="auto">
          <a:xfrm>
            <a:off x="6457950" y="2652713"/>
            <a:ext cx="1630363"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Tree>
    <p:extLst>
      <p:ext uri="{BB962C8B-B14F-4D97-AF65-F5344CB8AC3E}">
        <p14:creationId xmlns:p14="http://schemas.microsoft.com/office/powerpoint/2010/main" val="878375936"/>
      </p:ext>
    </p:extLst>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Lst>
  <p:transition xmlns:p14="http://schemas.microsoft.com/office/powerpoint/2010/mai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63500" indent="-63500" algn="l" rtl="0" eaLnBrk="1" fontAlgn="base" hangingPunct="1">
        <a:spcBef>
          <a:spcPts val="488"/>
        </a:spcBef>
        <a:spcAft>
          <a:spcPct val="0"/>
        </a:spcAft>
        <a:buClr>
          <a:srgbClr val="E6E6E6"/>
        </a:buClr>
        <a:buSzPct val="100000"/>
        <a:buFont typeface="Thonburi" charset="0"/>
        <a:buChar char="•"/>
        <a:defRPr sz="2000" b="1">
          <a:solidFill>
            <a:srgbClr val="E6E6E6"/>
          </a:solidFill>
          <a:latin typeface="+mn-lt"/>
          <a:ea typeface="+mn-ea"/>
          <a:cs typeface="+mn-cs"/>
          <a:sym typeface="Lucida Grande" charset="0"/>
        </a:defRPr>
      </a:lvl1pPr>
      <a:lvl2pPr marL="504825" indent="-47625" algn="l" rtl="0" eaLnBrk="1" fontAlgn="base" hangingPunct="1">
        <a:spcBef>
          <a:spcPts val="675"/>
        </a:spcBef>
        <a:spcAft>
          <a:spcPct val="0"/>
        </a:spcAft>
        <a:buClr>
          <a:srgbClr val="E6E6E6"/>
        </a:buClr>
        <a:buSzPct val="89000"/>
        <a:buFont typeface="Thonburi" charset="0"/>
        <a:buChar char="•"/>
        <a:defRPr sz="2000" b="1">
          <a:solidFill>
            <a:srgbClr val="E6E6E6"/>
          </a:solidFill>
          <a:latin typeface="+mn-lt"/>
          <a:ea typeface="+mn-ea"/>
          <a:cs typeface="+mn-cs"/>
          <a:sym typeface="Lucida Grande" charset="0"/>
        </a:defRPr>
      </a:lvl2pPr>
      <a:lvl3pPr marL="285750" indent="-47625" algn="l" rtl="0" eaLnBrk="1" fontAlgn="base" hangingPunct="1">
        <a:spcBef>
          <a:spcPts val="563"/>
        </a:spcBef>
        <a:spcAft>
          <a:spcPct val="0"/>
        </a:spcAft>
        <a:buClr>
          <a:srgbClr val="E6E6E6"/>
        </a:buClr>
        <a:buSzPct val="80000"/>
        <a:buFont typeface="Thonburi" charset="0"/>
        <a:buChar char="•"/>
        <a:defRPr b="1">
          <a:solidFill>
            <a:srgbClr val="E6E6E6"/>
          </a:solidFill>
          <a:latin typeface="+mn-lt"/>
          <a:ea typeface="+mn-ea"/>
          <a:cs typeface="+mn-cs"/>
          <a:sym typeface="Lucida Grande" charset="0"/>
        </a:defRPr>
      </a:lvl3pPr>
      <a:lvl4pPr marL="333375" indent="-47625" algn="l" rtl="0" eaLnBrk="1" fontAlgn="base" hangingPunct="1">
        <a:spcBef>
          <a:spcPts val="488"/>
        </a:spcBef>
        <a:spcAft>
          <a:spcPct val="0"/>
        </a:spcAft>
        <a:buClr>
          <a:srgbClr val="E6E6E6"/>
        </a:buClr>
        <a:buSzPct val="69000"/>
        <a:buFont typeface="Thonburi" charset="0"/>
        <a:buChar char="•"/>
        <a:defRPr sz="1600" b="1">
          <a:solidFill>
            <a:srgbClr val="E6E6E6"/>
          </a:solidFill>
          <a:latin typeface="+mn-lt"/>
          <a:ea typeface="+mn-ea"/>
          <a:cs typeface="+mn-cs"/>
          <a:sym typeface="Lucida Grande" charset="0"/>
        </a:defRPr>
      </a:lvl4pPr>
      <a:lvl5pPr marL="3810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5pPr>
      <a:lvl6pPr marL="5524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6pPr>
      <a:lvl7pPr marL="7239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7pPr>
      <a:lvl8pPr marL="8953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8pPr>
      <a:lvl9pPr marL="10668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bwMode="auto">
          <a:xfrm>
            <a:off x="457200" y="258763"/>
            <a:ext cx="82296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8195" name="Rectangle 2"/>
          <p:cNvSpPr>
            <a:spLocks/>
          </p:cNvSpPr>
          <p:nvPr/>
        </p:nvSpPr>
        <p:spPr bwMode="auto">
          <a:xfrm>
            <a:off x="304800" y="1362075"/>
            <a:ext cx="1928813" cy="27193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8196" name="Line 3"/>
          <p:cNvSpPr>
            <a:spLocks noChangeShapeType="1"/>
          </p:cNvSpPr>
          <p:nvPr/>
        </p:nvSpPr>
        <p:spPr bwMode="auto">
          <a:xfrm>
            <a:off x="557213" y="2709863"/>
            <a:ext cx="1409700"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197" name="Rectangle 4"/>
          <p:cNvSpPr>
            <a:spLocks/>
          </p:cNvSpPr>
          <p:nvPr/>
        </p:nvSpPr>
        <p:spPr bwMode="auto">
          <a:xfrm>
            <a:off x="2514600" y="1362075"/>
            <a:ext cx="1928813" cy="27193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8198" name="Line 5"/>
          <p:cNvSpPr>
            <a:spLocks noChangeShapeType="1"/>
          </p:cNvSpPr>
          <p:nvPr/>
        </p:nvSpPr>
        <p:spPr bwMode="auto">
          <a:xfrm>
            <a:off x="2767013" y="2709863"/>
            <a:ext cx="1409700"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199" name="Rectangle 6"/>
          <p:cNvSpPr>
            <a:spLocks/>
          </p:cNvSpPr>
          <p:nvPr/>
        </p:nvSpPr>
        <p:spPr bwMode="auto">
          <a:xfrm>
            <a:off x="4710113" y="1362075"/>
            <a:ext cx="1928812" cy="27193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8200" name="Line 7"/>
          <p:cNvSpPr>
            <a:spLocks noChangeShapeType="1"/>
          </p:cNvSpPr>
          <p:nvPr/>
        </p:nvSpPr>
        <p:spPr bwMode="auto">
          <a:xfrm>
            <a:off x="4967288" y="2709863"/>
            <a:ext cx="1409700"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201" name="Rectangle 8"/>
          <p:cNvSpPr>
            <a:spLocks/>
          </p:cNvSpPr>
          <p:nvPr/>
        </p:nvSpPr>
        <p:spPr bwMode="auto">
          <a:xfrm>
            <a:off x="6910388" y="1362075"/>
            <a:ext cx="1928812" cy="27193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8202" name="Line 9"/>
          <p:cNvSpPr>
            <a:spLocks noChangeShapeType="1"/>
          </p:cNvSpPr>
          <p:nvPr/>
        </p:nvSpPr>
        <p:spPr bwMode="auto">
          <a:xfrm>
            <a:off x="7162800" y="2709863"/>
            <a:ext cx="1409700"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Tree>
    <p:extLst>
      <p:ext uri="{BB962C8B-B14F-4D97-AF65-F5344CB8AC3E}">
        <p14:creationId xmlns:p14="http://schemas.microsoft.com/office/powerpoint/2010/main" val="403541359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Lst>
  <p:transition xmlns:p14="http://schemas.microsoft.com/office/powerpoint/2010/mai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63500" indent="-63500" algn="l" rtl="0" eaLnBrk="1" fontAlgn="base" hangingPunct="1">
        <a:spcBef>
          <a:spcPts val="488"/>
        </a:spcBef>
        <a:spcAft>
          <a:spcPct val="0"/>
        </a:spcAft>
        <a:buClr>
          <a:srgbClr val="E6E6E6"/>
        </a:buClr>
        <a:buSzPct val="100000"/>
        <a:buFont typeface="Thonburi" charset="0"/>
        <a:buChar char="•"/>
        <a:defRPr sz="2000" b="1">
          <a:solidFill>
            <a:srgbClr val="E6E6E6"/>
          </a:solidFill>
          <a:latin typeface="+mn-lt"/>
          <a:ea typeface="+mn-ea"/>
          <a:cs typeface="+mn-cs"/>
          <a:sym typeface="Lucida Grande" charset="0"/>
        </a:defRPr>
      </a:lvl1pPr>
      <a:lvl2pPr marL="504825" indent="-47625" algn="l" rtl="0" eaLnBrk="1" fontAlgn="base" hangingPunct="1">
        <a:spcBef>
          <a:spcPts val="675"/>
        </a:spcBef>
        <a:spcAft>
          <a:spcPct val="0"/>
        </a:spcAft>
        <a:buClr>
          <a:srgbClr val="E6E6E6"/>
        </a:buClr>
        <a:buSzPct val="89000"/>
        <a:buFont typeface="Thonburi" charset="0"/>
        <a:buChar char="•"/>
        <a:defRPr sz="2000" b="1">
          <a:solidFill>
            <a:srgbClr val="E6E6E6"/>
          </a:solidFill>
          <a:latin typeface="+mn-lt"/>
          <a:ea typeface="+mn-ea"/>
          <a:cs typeface="+mn-cs"/>
          <a:sym typeface="Lucida Grande" charset="0"/>
        </a:defRPr>
      </a:lvl2pPr>
      <a:lvl3pPr marL="285750" indent="-47625" algn="l" rtl="0" eaLnBrk="1" fontAlgn="base" hangingPunct="1">
        <a:spcBef>
          <a:spcPts val="563"/>
        </a:spcBef>
        <a:spcAft>
          <a:spcPct val="0"/>
        </a:spcAft>
        <a:buClr>
          <a:srgbClr val="E6E6E6"/>
        </a:buClr>
        <a:buSzPct val="80000"/>
        <a:buFont typeface="Thonburi" charset="0"/>
        <a:buChar char="•"/>
        <a:defRPr b="1">
          <a:solidFill>
            <a:srgbClr val="E6E6E6"/>
          </a:solidFill>
          <a:latin typeface="+mn-lt"/>
          <a:ea typeface="+mn-ea"/>
          <a:cs typeface="+mn-cs"/>
          <a:sym typeface="Lucida Grande" charset="0"/>
        </a:defRPr>
      </a:lvl3pPr>
      <a:lvl4pPr marL="333375" indent="-47625" algn="l" rtl="0" eaLnBrk="1" fontAlgn="base" hangingPunct="1">
        <a:spcBef>
          <a:spcPts val="488"/>
        </a:spcBef>
        <a:spcAft>
          <a:spcPct val="0"/>
        </a:spcAft>
        <a:buClr>
          <a:srgbClr val="E6E6E6"/>
        </a:buClr>
        <a:buSzPct val="69000"/>
        <a:buFont typeface="Thonburi" charset="0"/>
        <a:buChar char="•"/>
        <a:defRPr sz="1600" b="1">
          <a:solidFill>
            <a:srgbClr val="E6E6E6"/>
          </a:solidFill>
          <a:latin typeface="+mn-lt"/>
          <a:ea typeface="+mn-ea"/>
          <a:cs typeface="+mn-cs"/>
          <a:sym typeface="Lucida Grande" charset="0"/>
        </a:defRPr>
      </a:lvl4pPr>
      <a:lvl5pPr marL="3810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5pPr>
      <a:lvl6pPr marL="5524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6pPr>
      <a:lvl7pPr marL="7239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7pPr>
      <a:lvl8pPr marL="8953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8pPr>
      <a:lvl9pPr marL="10668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5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5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5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emf"/><Relationship Id="rId9" Type="http://schemas.openxmlformats.org/officeDocument/2006/relationships/image" Target="../media/image13.emf"/><Relationship Id="rId10" Type="http://schemas.openxmlformats.org/officeDocument/2006/relationships/image" Target="../media/image14.png"/><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5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5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5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6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6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63.png"/></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image" Target="../media/image68.png"/><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73.png"/><Relationship Id="rId8" Type="http://schemas.openxmlformats.org/officeDocument/2006/relationships/image" Target="../media/image74.png"/><Relationship Id="rId9" Type="http://schemas.openxmlformats.org/officeDocument/2006/relationships/image" Target="../media/image75.png"/><Relationship Id="rId10" Type="http://schemas.openxmlformats.org/officeDocument/2006/relationships/image" Target="../media/image76.png"/><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xamarin.com/insights" TargetMode="External"/><Relationship Id="rId3" Type="http://schemas.openxmlformats.org/officeDocument/2006/relationships/hyperlink" Target="http://xamarin.com/test-cloud"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9" Type="http://schemas.openxmlformats.org/officeDocument/2006/relationships/image" Target="../media/image24.png"/><Relationship Id="rId20" Type="http://schemas.openxmlformats.org/officeDocument/2006/relationships/image" Target="../media/image35.png"/><Relationship Id="rId21" Type="http://schemas.openxmlformats.org/officeDocument/2006/relationships/image" Target="../media/image36.png"/><Relationship Id="rId22" Type="http://schemas.openxmlformats.org/officeDocument/2006/relationships/image" Target="../media/image37.png"/><Relationship Id="rId10" Type="http://schemas.openxmlformats.org/officeDocument/2006/relationships/image" Target="../media/image25.png"/><Relationship Id="rId11" Type="http://schemas.openxmlformats.org/officeDocument/2006/relationships/image" Target="../media/image26.png"/><Relationship Id="rId12" Type="http://schemas.openxmlformats.org/officeDocument/2006/relationships/image" Target="../media/image27.png"/><Relationship Id="rId13" Type="http://schemas.openxmlformats.org/officeDocument/2006/relationships/image" Target="../media/image28.png"/><Relationship Id="rId14" Type="http://schemas.openxmlformats.org/officeDocument/2006/relationships/image" Target="../media/image29.png"/><Relationship Id="rId15" Type="http://schemas.openxmlformats.org/officeDocument/2006/relationships/image" Target="../media/image30.png"/><Relationship Id="rId16" Type="http://schemas.openxmlformats.org/officeDocument/2006/relationships/image" Target="../media/image31.png"/><Relationship Id="rId17" Type="http://schemas.openxmlformats.org/officeDocument/2006/relationships/image" Target="../media/image32.png"/><Relationship Id="rId18" Type="http://schemas.openxmlformats.org/officeDocument/2006/relationships/image" Target="../media/image33.png"/><Relationship Id="rId19" Type="http://schemas.openxmlformats.org/officeDocument/2006/relationships/image" Target="../media/image34.png"/><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18.png"/><Relationship Id="rId5" Type="http://schemas.openxmlformats.org/officeDocument/2006/relationships/image" Target="../media/image39.emf"/><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40.png"/><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15.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5.png"/><Relationship Id="rId9" Type="http://schemas.openxmlformats.org/officeDocument/2006/relationships/image" Target="../media/image46.png"/><Relationship Id="rId10" Type="http://schemas.openxmlformats.org/officeDocument/2006/relationships/image" Target="../media/image47.png"/><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0" dirty="0" smtClean="0">
                <a:latin typeface="Helvetica" panose="020B0604020202020204" pitchFamily="34" charset="0"/>
                <a:cs typeface="Helvetica" panose="020B0604020202020204" pitchFamily="34" charset="0"/>
              </a:rPr>
              <a:t>Automated UI Testing and Monitoring for your Mobile Apps</a:t>
            </a:r>
            <a:endParaRPr lang="en-US" sz="3600" b="0" dirty="0">
              <a:latin typeface="Helvetica" panose="020B0604020202020204" pitchFamily="34" charset="0"/>
              <a:cs typeface="Helvetica" panose="020B0604020202020204" pitchFamily="34" charset="0"/>
            </a:endParaRPr>
          </a:p>
        </p:txBody>
      </p:sp>
      <p:sp>
        <p:nvSpPr>
          <p:cNvPr id="4" name="Content Placeholder 3"/>
          <p:cNvSpPr>
            <a:spLocks noGrp="1"/>
          </p:cNvSpPr>
          <p:nvPr>
            <p:ph sz="half" idx="10"/>
          </p:nvPr>
        </p:nvSpPr>
        <p:spPr/>
        <p:txBody>
          <a:bodyPr/>
          <a:lstStyle/>
          <a:p>
            <a:pPr algn="r"/>
            <a:r>
              <a:rPr lang="en-US" dirty="0" smtClean="0"/>
              <a:t>Software Engineer	</a:t>
            </a:r>
            <a:endParaRPr lang="en-US" dirty="0"/>
          </a:p>
        </p:txBody>
      </p:sp>
      <p:sp>
        <p:nvSpPr>
          <p:cNvPr id="5" name="Content Placeholder 4"/>
          <p:cNvSpPr>
            <a:spLocks noGrp="1"/>
          </p:cNvSpPr>
          <p:nvPr>
            <p:ph sz="half" idx="11"/>
          </p:nvPr>
        </p:nvSpPr>
        <p:spPr/>
        <p:txBody>
          <a:bodyPr/>
          <a:lstStyle/>
          <a:p>
            <a:pPr algn="r"/>
            <a:r>
              <a:rPr lang="en-US" dirty="0" smtClean="0"/>
              <a:t>@</a:t>
            </a:r>
            <a:r>
              <a:rPr lang="en-US" dirty="0" err="1" smtClean="0"/>
              <a:t>alegrebandolero</a:t>
            </a:r>
            <a:endParaRPr lang="en-US" dirty="0"/>
          </a:p>
        </p:txBody>
      </p:sp>
      <p:sp>
        <p:nvSpPr>
          <p:cNvPr id="6" name="Content Placeholder 5"/>
          <p:cNvSpPr>
            <a:spLocks noGrp="1"/>
          </p:cNvSpPr>
          <p:nvPr>
            <p:ph sz="half" idx="2"/>
          </p:nvPr>
        </p:nvSpPr>
        <p:spPr/>
        <p:txBody>
          <a:bodyPr/>
          <a:lstStyle/>
          <a:p>
            <a:pPr algn="r"/>
            <a:r>
              <a:rPr lang="en-US" dirty="0" smtClean="0"/>
              <a:t>Jos</a:t>
            </a:r>
            <a:r>
              <a:rPr lang="en-US" dirty="0" smtClean="0"/>
              <a:t>é Miguel Torres	</a:t>
            </a:r>
            <a:endParaRPr lang="en-US" dirty="0"/>
          </a:p>
        </p:txBody>
      </p:sp>
      <p:pic>
        <p:nvPicPr>
          <p:cNvPr id="3" name="Picture 2" descr="Jose Miguel Tor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0083" y="3596062"/>
            <a:ext cx="1325368" cy="1325368"/>
          </a:xfrm>
          <a:prstGeom prst="rect">
            <a:avLst/>
          </a:prstGeom>
        </p:spPr>
      </p:pic>
    </p:spTree>
    <p:extLst>
      <p:ext uri="{BB962C8B-B14F-4D97-AF65-F5344CB8AC3E}">
        <p14:creationId xmlns:p14="http://schemas.microsoft.com/office/powerpoint/2010/main" val="273650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ectangle 14"/>
          <p:cNvSpPr/>
          <p:nvPr/>
        </p:nvSpPr>
        <p:spPr>
          <a:xfrm>
            <a:off x="-452087" y="1076046"/>
            <a:ext cx="10333420" cy="2840762"/>
          </a:xfrm>
          <a:prstGeom prst="rect">
            <a:avLst/>
          </a:prstGeom>
          <a:solidFill>
            <a:srgbClr val="2A85D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app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673" y="1697647"/>
            <a:ext cx="1800604" cy="1784599"/>
          </a:xfrm>
          <a:prstGeom prst="rect">
            <a:avLst/>
          </a:prstGeom>
        </p:spPr>
      </p:pic>
      <p:pic>
        <p:nvPicPr>
          <p:cNvPr id="4" name="Picture 3" descr="Bump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6679" y="1445040"/>
            <a:ext cx="1413087" cy="2153275"/>
          </a:xfrm>
          <a:prstGeom prst="rect">
            <a:avLst/>
          </a:prstGeom>
        </p:spPr>
      </p:pic>
      <p:pic>
        <p:nvPicPr>
          <p:cNvPr id="14" name="pasted-image.pdf"/>
          <p:cNvPicPr/>
          <p:nvPr/>
        </p:nvPicPr>
        <p:blipFill>
          <a:blip r:embed="rId5">
            <a:extLst/>
          </a:blip>
          <a:stretch>
            <a:fillRect/>
          </a:stretch>
        </p:blipFill>
        <p:spPr>
          <a:xfrm>
            <a:off x="6567751" y="1581578"/>
            <a:ext cx="2129544" cy="1900668"/>
          </a:xfrm>
          <a:prstGeom prst="rect">
            <a:avLst/>
          </a:prstGeom>
          <a:ln w="3175">
            <a:miter lim="400000"/>
          </a:ln>
        </p:spPr>
      </p:pic>
      <p:sp>
        <p:nvSpPr>
          <p:cNvPr id="16" name="Title 15"/>
          <p:cNvSpPr>
            <a:spLocks noGrp="1"/>
          </p:cNvSpPr>
          <p:nvPr>
            <p:ph type="title"/>
          </p:nvPr>
        </p:nvSpPr>
        <p:spPr>
          <a:xfrm>
            <a:off x="396048" y="152400"/>
            <a:ext cx="7048500" cy="590550"/>
          </a:xfrm>
        </p:spPr>
        <p:txBody>
          <a:bodyPr/>
          <a:lstStyle/>
          <a:p>
            <a:r>
              <a:rPr lang="en-US" dirty="0" smtClean="0"/>
              <a:t>Short Sessions</a:t>
            </a:r>
            <a:endParaRPr lang="en-US" dirty="0"/>
          </a:p>
        </p:txBody>
      </p:sp>
      <p:sp>
        <p:nvSpPr>
          <p:cNvPr id="17" name="Title 15"/>
          <p:cNvSpPr txBox="1">
            <a:spLocks/>
          </p:cNvSpPr>
          <p:nvPr/>
        </p:nvSpPr>
        <p:spPr>
          <a:xfrm>
            <a:off x="272429" y="152400"/>
            <a:ext cx="7048500" cy="59055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400" b="0" i="0" kern="1200">
                <a:solidFill>
                  <a:srgbClr val="3186C7"/>
                </a:solidFill>
                <a:latin typeface="Helvetica Light"/>
                <a:ea typeface="+mj-ea"/>
                <a:cs typeface="Helvetica Light"/>
              </a:defRPr>
            </a:lvl1pPr>
          </a:lstStyle>
          <a:p>
            <a:r>
              <a:rPr lang="en-US" dirty="0" smtClean="0"/>
              <a:t>Fast Release Cycles</a:t>
            </a:r>
            <a:endParaRPr lang="en-US" dirty="0"/>
          </a:p>
        </p:txBody>
      </p:sp>
      <p:sp>
        <p:nvSpPr>
          <p:cNvPr id="18" name="Title 15"/>
          <p:cNvSpPr txBox="1">
            <a:spLocks/>
          </p:cNvSpPr>
          <p:nvPr/>
        </p:nvSpPr>
        <p:spPr>
          <a:xfrm>
            <a:off x="272429" y="152400"/>
            <a:ext cx="7048500" cy="59055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400" b="0" i="0" kern="1200">
                <a:solidFill>
                  <a:srgbClr val="3186C7"/>
                </a:solidFill>
                <a:latin typeface="Helvetica Light"/>
                <a:ea typeface="+mj-ea"/>
                <a:cs typeface="Helvetica Light"/>
              </a:defRPr>
            </a:lvl1pPr>
          </a:lstStyle>
          <a:p>
            <a:r>
              <a:rPr lang="en-US" dirty="0" smtClean="0"/>
              <a:t>High Mobile User Expectations</a:t>
            </a:r>
            <a:endParaRPr lang="en-US" dirty="0"/>
          </a:p>
        </p:txBody>
      </p:sp>
    </p:spTree>
    <p:extLst>
      <p:ext uri="{BB962C8B-B14F-4D97-AF65-F5344CB8AC3E}">
        <p14:creationId xmlns:p14="http://schemas.microsoft.com/office/powerpoint/2010/main" val="28627614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smtClean="0"/>
              <a:t>State </a:t>
            </a:r>
          </a:p>
          <a:p>
            <a:r>
              <a:rPr lang="en-US" dirty="0" smtClean="0"/>
              <a:t>Of </a:t>
            </a:r>
          </a:p>
          <a:p>
            <a:r>
              <a:rPr lang="en-US" dirty="0" smtClean="0"/>
              <a:t>Testing</a:t>
            </a:r>
            <a:endParaRPr lang="en-US" dirty="0"/>
          </a:p>
        </p:txBody>
      </p:sp>
    </p:spTree>
    <p:extLst>
      <p:ext uri="{BB962C8B-B14F-4D97-AF65-F5344CB8AC3E}">
        <p14:creationId xmlns:p14="http://schemas.microsoft.com/office/powerpoint/2010/main" val="3198228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Average Test Suite Today</a:t>
            </a:r>
            <a:endParaRPr lang="en-US" dirty="0"/>
          </a:p>
        </p:txBody>
      </p:sp>
      <p:sp>
        <p:nvSpPr>
          <p:cNvPr id="3" name="Shape 114"/>
          <p:cNvSpPr/>
          <p:nvPr/>
        </p:nvSpPr>
        <p:spPr>
          <a:xfrm>
            <a:off x="266700" y="1824460"/>
            <a:ext cx="2409925" cy="240992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E15B"/>
          </a:solidFill>
          <a:ln w="3175">
            <a:miter lim="400000"/>
          </a:ln>
        </p:spPr>
        <p:txBody>
          <a:bodyPr lIns="50800" tIns="50800" rIns="50800" bIns="50800" anchor="ctr"/>
          <a:lstStyle/>
          <a:p>
            <a:pPr lvl="0">
              <a:defRPr sz="3200">
                <a:solidFill>
                  <a:srgbClr val="FFFFFF"/>
                </a:solidFill>
              </a:defRPr>
            </a:pPr>
            <a:endParaRPr/>
          </a:p>
        </p:txBody>
      </p:sp>
      <p:sp>
        <p:nvSpPr>
          <p:cNvPr id="4" name="Shape 115"/>
          <p:cNvSpPr/>
          <p:nvPr/>
        </p:nvSpPr>
        <p:spPr>
          <a:xfrm>
            <a:off x="-1785672" y="2112809"/>
            <a:ext cx="6553201" cy="1118255"/>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0">
                <a:solidFill>
                  <a:srgbClr val="FFFFFF"/>
                </a:solidFill>
                <a:latin typeface="Segoe UI Light"/>
                <a:ea typeface="Segoe UI Light"/>
                <a:cs typeface="Segoe UI Light"/>
                <a:sym typeface="Segoe UI Light"/>
              </a:defRPr>
            </a:lvl1pPr>
          </a:lstStyle>
          <a:p>
            <a:pPr lvl="0" algn="ctr">
              <a:defRPr sz="1800">
                <a:solidFill>
                  <a:srgbClr val="000000"/>
                </a:solidFill>
              </a:defRPr>
            </a:pPr>
            <a:r>
              <a:rPr sz="6600" dirty="0">
                <a:solidFill>
                  <a:srgbClr val="FFFFFF"/>
                </a:solidFill>
              </a:rPr>
              <a:t>10</a:t>
            </a:r>
          </a:p>
        </p:txBody>
      </p:sp>
      <p:sp>
        <p:nvSpPr>
          <p:cNvPr id="5" name="Shape 116"/>
          <p:cNvSpPr>
            <a:spLocks noChangeAspect="1"/>
          </p:cNvSpPr>
          <p:nvPr/>
        </p:nvSpPr>
        <p:spPr>
          <a:xfrm>
            <a:off x="3169598" y="1824460"/>
            <a:ext cx="2414016" cy="24140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D56EE"/>
          </a:solidFill>
          <a:ln w="3175">
            <a:miter lim="400000"/>
          </a:ln>
        </p:spPr>
        <p:txBody>
          <a:bodyPr lIns="50800" tIns="50800" rIns="50800" bIns="50800" anchor="ctr"/>
          <a:lstStyle/>
          <a:p>
            <a:pPr lvl="0">
              <a:defRPr sz="3200">
                <a:solidFill>
                  <a:srgbClr val="FFFFFF"/>
                </a:solidFill>
              </a:defRPr>
            </a:pPr>
            <a:endParaRPr/>
          </a:p>
        </p:txBody>
      </p:sp>
      <p:sp>
        <p:nvSpPr>
          <p:cNvPr id="6" name="Shape 117"/>
          <p:cNvSpPr/>
          <p:nvPr/>
        </p:nvSpPr>
        <p:spPr>
          <a:xfrm>
            <a:off x="2665677" y="2150060"/>
            <a:ext cx="3373368" cy="1118255"/>
          </a:xfrm>
          <a:prstGeom prst="rect">
            <a:avLst/>
          </a:prstGeom>
          <a:ln w="3175">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sz="20000">
                <a:solidFill>
                  <a:srgbClr val="FFFFFF"/>
                </a:solidFill>
                <a:latin typeface="Segoe UI Light"/>
                <a:ea typeface="Segoe UI Light"/>
                <a:cs typeface="Segoe UI Light"/>
                <a:sym typeface="Segoe UI Light"/>
              </a:defRPr>
            </a:lvl1pPr>
          </a:lstStyle>
          <a:p>
            <a:pPr lvl="0" algn="ctr">
              <a:defRPr sz="1800">
                <a:solidFill>
                  <a:srgbClr val="000000"/>
                </a:solidFill>
              </a:defRPr>
            </a:pPr>
            <a:r>
              <a:rPr lang="en-US" sz="6600" dirty="0" smtClean="0">
                <a:solidFill>
                  <a:srgbClr val="FFFFFF"/>
                </a:solidFill>
              </a:rPr>
              <a:t>&lt;</a:t>
            </a:r>
            <a:r>
              <a:rPr sz="6600" dirty="0" smtClean="0">
                <a:solidFill>
                  <a:srgbClr val="FFFFFF"/>
                </a:solidFill>
              </a:rPr>
              <a:t>20</a:t>
            </a:r>
            <a:r>
              <a:rPr sz="6600" dirty="0">
                <a:solidFill>
                  <a:srgbClr val="FFFFFF"/>
                </a:solidFill>
              </a:rPr>
              <a:t>%</a:t>
            </a:r>
          </a:p>
        </p:txBody>
      </p:sp>
      <p:sp>
        <p:nvSpPr>
          <p:cNvPr id="7" name="Shape 118"/>
          <p:cNvSpPr>
            <a:spLocks/>
          </p:cNvSpPr>
          <p:nvPr/>
        </p:nvSpPr>
        <p:spPr>
          <a:xfrm>
            <a:off x="6151593" y="1824460"/>
            <a:ext cx="2414016" cy="24140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87E5"/>
          </a:solidFill>
          <a:ln w="3175">
            <a:miter lim="400000"/>
          </a:ln>
        </p:spPr>
        <p:txBody>
          <a:bodyPr lIns="50800" tIns="50800" rIns="50800" bIns="50800" anchor="ctr"/>
          <a:lstStyle/>
          <a:p>
            <a:pPr lvl="0">
              <a:defRPr sz="3200">
                <a:solidFill>
                  <a:srgbClr val="FFFFFF"/>
                </a:solidFill>
              </a:defRPr>
            </a:pPr>
            <a:endParaRPr/>
          </a:p>
        </p:txBody>
      </p:sp>
      <p:sp>
        <p:nvSpPr>
          <p:cNvPr id="8" name="Shape 119"/>
          <p:cNvSpPr/>
          <p:nvPr/>
        </p:nvSpPr>
        <p:spPr>
          <a:xfrm>
            <a:off x="5348318" y="2161223"/>
            <a:ext cx="3933764" cy="1118255"/>
          </a:xfrm>
          <a:prstGeom prst="rect">
            <a:avLst/>
          </a:prstGeom>
          <a:ln w="3175">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sz="20000">
                <a:solidFill>
                  <a:srgbClr val="FFFFFF"/>
                </a:solidFill>
                <a:latin typeface="Segoe UI Light"/>
                <a:ea typeface="Segoe UI Light"/>
                <a:cs typeface="Segoe UI Light"/>
                <a:sym typeface="Segoe UI Light"/>
              </a:defRPr>
            </a:lvl1pPr>
          </a:lstStyle>
          <a:p>
            <a:pPr lvl="0" algn="ctr">
              <a:defRPr sz="1800">
                <a:solidFill>
                  <a:srgbClr val="000000"/>
                </a:solidFill>
              </a:defRPr>
            </a:pPr>
            <a:r>
              <a:rPr lang="en-US" sz="6600" dirty="0" smtClean="0">
                <a:solidFill>
                  <a:srgbClr val="FFFFFF"/>
                </a:solidFill>
              </a:rPr>
              <a:t>&lt;</a:t>
            </a:r>
            <a:r>
              <a:rPr sz="6600" dirty="0" smtClean="0">
                <a:solidFill>
                  <a:srgbClr val="FFFFFF"/>
                </a:solidFill>
              </a:rPr>
              <a:t>25</a:t>
            </a:r>
            <a:r>
              <a:rPr sz="6600" dirty="0">
                <a:solidFill>
                  <a:srgbClr val="FFFFFF"/>
                </a:solidFill>
              </a:rPr>
              <a:t>%</a:t>
            </a:r>
          </a:p>
        </p:txBody>
      </p:sp>
      <p:sp>
        <p:nvSpPr>
          <p:cNvPr id="9" name="Shape 120"/>
          <p:cNvSpPr/>
          <p:nvPr/>
        </p:nvSpPr>
        <p:spPr>
          <a:xfrm>
            <a:off x="126465" y="3231930"/>
            <a:ext cx="2651760" cy="533479"/>
          </a:xfrm>
          <a:prstGeom prst="rect">
            <a:avLst/>
          </a:prstGeom>
          <a:ln w="3175">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sz="6000">
                <a:solidFill>
                  <a:srgbClr val="FFFFFF"/>
                </a:solidFill>
                <a:latin typeface="Segoe UI"/>
                <a:ea typeface="Segoe UI"/>
                <a:cs typeface="Segoe UI"/>
                <a:sym typeface="Segoe UI"/>
              </a:defRPr>
            </a:lvl1pPr>
          </a:lstStyle>
          <a:p>
            <a:pPr lvl="0" algn="ctr">
              <a:defRPr sz="1800">
                <a:solidFill>
                  <a:srgbClr val="000000"/>
                </a:solidFill>
              </a:defRPr>
            </a:pPr>
            <a:r>
              <a:rPr sz="2800" dirty="0">
                <a:solidFill>
                  <a:srgbClr val="FFFFFF"/>
                </a:solidFill>
              </a:rPr>
              <a:t>devices</a:t>
            </a:r>
          </a:p>
        </p:txBody>
      </p:sp>
      <p:sp>
        <p:nvSpPr>
          <p:cNvPr id="10" name="Shape 121"/>
          <p:cNvSpPr/>
          <p:nvPr/>
        </p:nvSpPr>
        <p:spPr>
          <a:xfrm>
            <a:off x="1543250" y="3029303"/>
            <a:ext cx="5569259" cy="964366"/>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6000">
                <a:solidFill>
                  <a:srgbClr val="FFFFFF"/>
                </a:solidFill>
                <a:latin typeface="Segoe UI"/>
                <a:ea typeface="Segoe UI"/>
                <a:cs typeface="Segoe UI"/>
                <a:sym typeface="Segoe UI"/>
              </a:defRPr>
            </a:lvl1pPr>
          </a:lstStyle>
          <a:p>
            <a:pPr lvl="0" algn="ctr">
              <a:defRPr sz="1800">
                <a:solidFill>
                  <a:srgbClr val="000000"/>
                </a:solidFill>
              </a:defRPr>
            </a:pPr>
            <a:r>
              <a:rPr lang="en-US" sz="2800" dirty="0" smtClean="0">
                <a:solidFill>
                  <a:srgbClr val="FFFFFF"/>
                </a:solidFill>
              </a:rPr>
              <a:t>co</a:t>
            </a:r>
            <a:r>
              <a:rPr sz="2800" dirty="0" smtClean="0">
                <a:solidFill>
                  <a:srgbClr val="FFFFFF"/>
                </a:solidFill>
              </a:rPr>
              <a:t>de</a:t>
            </a:r>
            <a:endParaRPr lang="en-US" sz="2800" dirty="0" smtClean="0">
              <a:solidFill>
                <a:srgbClr val="FFFFFF"/>
              </a:solidFill>
            </a:endParaRPr>
          </a:p>
          <a:p>
            <a:pPr lvl="0" algn="ctr">
              <a:defRPr sz="1800">
                <a:solidFill>
                  <a:srgbClr val="000000"/>
                </a:solidFill>
              </a:defRPr>
            </a:pPr>
            <a:r>
              <a:rPr sz="2800" dirty="0" smtClean="0">
                <a:solidFill>
                  <a:srgbClr val="FFFFFF"/>
                </a:solidFill>
              </a:rPr>
              <a:t> </a:t>
            </a:r>
            <a:r>
              <a:rPr sz="2800" dirty="0">
                <a:solidFill>
                  <a:srgbClr val="FFFFFF"/>
                </a:solidFill>
              </a:rPr>
              <a:t>coverage</a:t>
            </a:r>
          </a:p>
        </p:txBody>
      </p:sp>
      <p:sp>
        <p:nvSpPr>
          <p:cNvPr id="11" name="Shape 122"/>
          <p:cNvSpPr/>
          <p:nvPr/>
        </p:nvSpPr>
        <p:spPr>
          <a:xfrm>
            <a:off x="4985075" y="3023604"/>
            <a:ext cx="4813522" cy="964366"/>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ctr">
              <a:defRPr sz="1800"/>
            </a:pPr>
            <a:r>
              <a:rPr sz="2800" dirty="0">
                <a:solidFill>
                  <a:srgbClr val="FFFFFF"/>
                </a:solidFill>
                <a:latin typeface="Segoe UI"/>
                <a:ea typeface="Segoe UI"/>
                <a:cs typeface="Segoe UI"/>
                <a:sym typeface="Segoe UI"/>
              </a:rPr>
              <a:t>continuous </a:t>
            </a:r>
          </a:p>
          <a:p>
            <a:pPr lvl="0" algn="ctr">
              <a:defRPr sz="1800"/>
            </a:pPr>
            <a:r>
              <a:rPr sz="2800" dirty="0">
                <a:solidFill>
                  <a:srgbClr val="FFFFFF"/>
                </a:solidFill>
                <a:latin typeface="Segoe UI"/>
                <a:ea typeface="Segoe UI"/>
                <a:cs typeface="Segoe UI"/>
                <a:sym typeface="Segoe UI"/>
              </a:rPr>
              <a:t>integration</a:t>
            </a:r>
          </a:p>
        </p:txBody>
      </p:sp>
    </p:spTree>
    <p:extLst>
      <p:ext uri="{BB962C8B-B14F-4D97-AF65-F5344CB8AC3E}">
        <p14:creationId xmlns:p14="http://schemas.microsoft.com/office/powerpoint/2010/main" val="2185083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250"/>
                                  </p:stCondLst>
                                  <p:iterate>
                                    <p:tmAbs val="0"/>
                                  </p:iterate>
                                  <p:childTnLst>
                                    <p:set>
                                      <p:cBhvr>
                                        <p:cTn id="6" fill="hold"/>
                                        <p:tgtEl>
                                          <p:spTgt spid="4"/>
                                        </p:tgtEl>
                                        <p:attrNameLst>
                                          <p:attrName>style.visibility</p:attrName>
                                        </p:attrNameLst>
                                      </p:cBhvr>
                                      <p:to>
                                        <p:strVal val="visible"/>
                                      </p:to>
                                    </p:set>
                                    <p:anim calcmode="lin" valueType="num">
                                      <p:cBhvr>
                                        <p:cTn id="7" dur="200" fill="hold"/>
                                        <p:tgtEl>
                                          <p:spTgt spid="4"/>
                                        </p:tgtEl>
                                        <p:attrNameLst>
                                          <p:attrName>ppt_x</p:attrName>
                                        </p:attrNameLst>
                                      </p:cBhvr>
                                      <p:tavLst>
                                        <p:tav tm="0">
                                          <p:val>
                                            <p:strVal val="#ppt_x"/>
                                          </p:val>
                                        </p:tav>
                                        <p:tav tm="100000">
                                          <p:val>
                                            <p:strVal val="#ppt_x"/>
                                          </p:val>
                                        </p:tav>
                                      </p:tavLst>
                                    </p:anim>
                                    <p:anim calcmode="lin" valueType="num">
                                      <p:cBhvr>
                                        <p:cTn id="8" dur="2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450"/>
                            </p:stCondLst>
                            <p:childTnLst>
                              <p:par>
                                <p:cTn id="10" presetID="2" presetClass="entr" presetSubtype="4" fill="hold" grpId="0" nodeType="afterEffect">
                                  <p:stCondLst>
                                    <p:cond delay="0"/>
                                  </p:stCondLst>
                                  <p:iterate>
                                    <p:tmAbs val="0"/>
                                  </p:iterate>
                                  <p:childTnLst>
                                    <p:set>
                                      <p:cBhvr>
                                        <p:cTn id="11" fill="hold"/>
                                        <p:tgtEl>
                                          <p:spTgt spid="3"/>
                                        </p:tgtEl>
                                        <p:attrNameLst>
                                          <p:attrName>style.visibility</p:attrName>
                                        </p:attrNameLst>
                                      </p:cBhvr>
                                      <p:to>
                                        <p:strVal val="visible"/>
                                      </p:to>
                                    </p:set>
                                    <p:anim calcmode="lin" valueType="num">
                                      <p:cBhvr>
                                        <p:cTn id="12" dur="200" fill="hold"/>
                                        <p:tgtEl>
                                          <p:spTgt spid="3"/>
                                        </p:tgtEl>
                                        <p:attrNameLst>
                                          <p:attrName>ppt_x</p:attrName>
                                        </p:attrNameLst>
                                      </p:cBhvr>
                                      <p:tavLst>
                                        <p:tav tm="0">
                                          <p:val>
                                            <p:strVal val="#ppt_x"/>
                                          </p:val>
                                        </p:tav>
                                        <p:tav tm="100000">
                                          <p:val>
                                            <p:strVal val="#ppt_x"/>
                                          </p:val>
                                        </p:tav>
                                      </p:tavLst>
                                    </p:anim>
                                    <p:anim calcmode="lin" valueType="num">
                                      <p:cBhvr>
                                        <p:cTn id="13" dur="2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650"/>
                            </p:stCondLst>
                            <p:childTnLst>
                              <p:par>
                                <p:cTn id="15" presetID="9" presetClass="entr" presetSubtype="4" fill="hold" grpId="0" nodeType="afterEffect">
                                  <p:stCondLst>
                                    <p:cond delay="100"/>
                                  </p:stCondLst>
                                  <p:iterate>
                                    <p:tmAbs val="0"/>
                                  </p:iterate>
                                  <p:childTnLst>
                                    <p:set>
                                      <p:cBhvr>
                                        <p:cTn id="16" fill="hold"/>
                                        <p:tgtEl>
                                          <p:spTgt spid="9"/>
                                        </p:tgtEl>
                                        <p:attrNameLst>
                                          <p:attrName>style.visibility</p:attrName>
                                        </p:attrNameLst>
                                      </p:cBhvr>
                                      <p:to>
                                        <p:strVal val="visible"/>
                                      </p:to>
                                    </p:set>
                                    <p:animEffect transition="in" filter="dissolve(up)">
                                      <p:cBhvr>
                                        <p:cTn id="17" dur="2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iterate>
                                    <p:tmAbs val="0"/>
                                  </p:iterate>
                                  <p:childTnLst>
                                    <p:set>
                                      <p:cBhvr>
                                        <p:cTn id="21" fill="hold"/>
                                        <p:tgtEl>
                                          <p:spTgt spid="6"/>
                                        </p:tgtEl>
                                        <p:attrNameLst>
                                          <p:attrName>style.visibility</p:attrName>
                                        </p:attrNameLst>
                                      </p:cBhvr>
                                      <p:to>
                                        <p:strVal val="visible"/>
                                      </p:to>
                                    </p:set>
                                    <p:anim calcmode="lin" valueType="num">
                                      <p:cBhvr>
                                        <p:cTn id="22" dur="200" fill="hold"/>
                                        <p:tgtEl>
                                          <p:spTgt spid="6"/>
                                        </p:tgtEl>
                                        <p:attrNameLst>
                                          <p:attrName>ppt_x</p:attrName>
                                        </p:attrNameLst>
                                      </p:cBhvr>
                                      <p:tavLst>
                                        <p:tav tm="0">
                                          <p:val>
                                            <p:strVal val="#ppt_x"/>
                                          </p:val>
                                        </p:tav>
                                        <p:tav tm="100000">
                                          <p:val>
                                            <p:strVal val="#ppt_x"/>
                                          </p:val>
                                        </p:tav>
                                      </p:tavLst>
                                    </p:anim>
                                    <p:anim calcmode="lin" valueType="num">
                                      <p:cBhvr>
                                        <p:cTn id="23" dur="200" fill="hold"/>
                                        <p:tgtEl>
                                          <p:spTgt spid="6"/>
                                        </p:tgtEl>
                                        <p:attrNameLst>
                                          <p:attrName>ppt_y</p:attrName>
                                        </p:attrNameLst>
                                      </p:cBhvr>
                                      <p:tavLst>
                                        <p:tav tm="0">
                                          <p:val>
                                            <p:strVal val="1+#ppt_h/2"/>
                                          </p:val>
                                        </p:tav>
                                        <p:tav tm="100000">
                                          <p:val>
                                            <p:strVal val="#ppt_y"/>
                                          </p:val>
                                        </p:tav>
                                      </p:tavLst>
                                    </p:anim>
                                  </p:childTnLst>
                                </p:cTn>
                              </p:par>
                            </p:childTnLst>
                          </p:cTn>
                        </p:par>
                        <p:par>
                          <p:cTn id="24" fill="hold">
                            <p:stCondLst>
                              <p:cond delay="200"/>
                            </p:stCondLst>
                            <p:childTnLst>
                              <p:par>
                                <p:cTn id="25" presetID="2" presetClass="entr" presetSubtype="4" fill="hold" grpId="0" nodeType="afterEffect">
                                  <p:stCondLst>
                                    <p:cond delay="0"/>
                                  </p:stCondLst>
                                  <p:iterate>
                                    <p:tmAbs val="0"/>
                                  </p:iterate>
                                  <p:childTnLst>
                                    <p:set>
                                      <p:cBhvr>
                                        <p:cTn id="26" fill="hold"/>
                                        <p:tgtEl>
                                          <p:spTgt spid="5"/>
                                        </p:tgtEl>
                                        <p:attrNameLst>
                                          <p:attrName>style.visibility</p:attrName>
                                        </p:attrNameLst>
                                      </p:cBhvr>
                                      <p:to>
                                        <p:strVal val="visible"/>
                                      </p:to>
                                    </p:set>
                                    <p:anim calcmode="lin" valueType="num">
                                      <p:cBhvr>
                                        <p:cTn id="27" dur="200" fill="hold"/>
                                        <p:tgtEl>
                                          <p:spTgt spid="5"/>
                                        </p:tgtEl>
                                        <p:attrNameLst>
                                          <p:attrName>ppt_x</p:attrName>
                                        </p:attrNameLst>
                                      </p:cBhvr>
                                      <p:tavLst>
                                        <p:tav tm="0">
                                          <p:val>
                                            <p:strVal val="#ppt_x"/>
                                          </p:val>
                                        </p:tav>
                                        <p:tav tm="100000">
                                          <p:val>
                                            <p:strVal val="#ppt_x"/>
                                          </p:val>
                                        </p:tav>
                                      </p:tavLst>
                                    </p:anim>
                                    <p:anim calcmode="lin" valueType="num">
                                      <p:cBhvr>
                                        <p:cTn id="28" dur="200" fill="hold"/>
                                        <p:tgtEl>
                                          <p:spTgt spid="5"/>
                                        </p:tgtEl>
                                        <p:attrNameLst>
                                          <p:attrName>ppt_y</p:attrName>
                                        </p:attrNameLst>
                                      </p:cBhvr>
                                      <p:tavLst>
                                        <p:tav tm="0">
                                          <p:val>
                                            <p:strVal val="1+#ppt_h/2"/>
                                          </p:val>
                                        </p:tav>
                                        <p:tav tm="100000">
                                          <p:val>
                                            <p:strVal val="#ppt_y"/>
                                          </p:val>
                                        </p:tav>
                                      </p:tavLst>
                                    </p:anim>
                                  </p:childTnLst>
                                </p:cTn>
                              </p:par>
                            </p:childTnLst>
                          </p:cTn>
                        </p:par>
                        <p:par>
                          <p:cTn id="29" fill="hold">
                            <p:stCondLst>
                              <p:cond delay="400"/>
                            </p:stCondLst>
                            <p:childTnLst>
                              <p:par>
                                <p:cTn id="30" presetID="9" presetClass="entr" presetSubtype="4" fill="hold" grpId="0" nodeType="afterEffect">
                                  <p:stCondLst>
                                    <p:cond delay="100"/>
                                  </p:stCondLst>
                                  <p:iterate>
                                    <p:tmAbs val="0"/>
                                  </p:iterate>
                                  <p:childTnLst>
                                    <p:set>
                                      <p:cBhvr>
                                        <p:cTn id="31" fill="hold"/>
                                        <p:tgtEl>
                                          <p:spTgt spid="10"/>
                                        </p:tgtEl>
                                        <p:attrNameLst>
                                          <p:attrName>style.visibility</p:attrName>
                                        </p:attrNameLst>
                                      </p:cBhvr>
                                      <p:to>
                                        <p:strVal val="visible"/>
                                      </p:to>
                                    </p:set>
                                    <p:animEffect transition="in" filter="dissolve(up)">
                                      <p:cBhvr>
                                        <p:cTn id="32" dur="2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iterate>
                                    <p:tmAbs val="0"/>
                                  </p:iterate>
                                  <p:childTnLst>
                                    <p:set>
                                      <p:cBhvr>
                                        <p:cTn id="36" fill="hold"/>
                                        <p:tgtEl>
                                          <p:spTgt spid="8"/>
                                        </p:tgtEl>
                                        <p:attrNameLst>
                                          <p:attrName>style.visibility</p:attrName>
                                        </p:attrNameLst>
                                      </p:cBhvr>
                                      <p:to>
                                        <p:strVal val="visible"/>
                                      </p:to>
                                    </p:set>
                                    <p:anim calcmode="lin" valueType="num">
                                      <p:cBhvr>
                                        <p:cTn id="37" dur="200" fill="hold"/>
                                        <p:tgtEl>
                                          <p:spTgt spid="8"/>
                                        </p:tgtEl>
                                        <p:attrNameLst>
                                          <p:attrName>ppt_x</p:attrName>
                                        </p:attrNameLst>
                                      </p:cBhvr>
                                      <p:tavLst>
                                        <p:tav tm="0">
                                          <p:val>
                                            <p:strVal val="#ppt_x"/>
                                          </p:val>
                                        </p:tav>
                                        <p:tav tm="100000">
                                          <p:val>
                                            <p:strVal val="#ppt_x"/>
                                          </p:val>
                                        </p:tav>
                                      </p:tavLst>
                                    </p:anim>
                                    <p:anim calcmode="lin" valueType="num">
                                      <p:cBhvr>
                                        <p:cTn id="38" dur="200" fill="hold"/>
                                        <p:tgtEl>
                                          <p:spTgt spid="8"/>
                                        </p:tgtEl>
                                        <p:attrNameLst>
                                          <p:attrName>ppt_y</p:attrName>
                                        </p:attrNameLst>
                                      </p:cBhvr>
                                      <p:tavLst>
                                        <p:tav tm="0">
                                          <p:val>
                                            <p:strVal val="1+#ppt_h/2"/>
                                          </p:val>
                                        </p:tav>
                                        <p:tav tm="100000">
                                          <p:val>
                                            <p:strVal val="#ppt_y"/>
                                          </p:val>
                                        </p:tav>
                                      </p:tavLst>
                                    </p:anim>
                                  </p:childTnLst>
                                </p:cTn>
                              </p:par>
                            </p:childTnLst>
                          </p:cTn>
                        </p:par>
                        <p:par>
                          <p:cTn id="39" fill="hold">
                            <p:stCondLst>
                              <p:cond delay="200"/>
                            </p:stCondLst>
                            <p:childTnLst>
                              <p:par>
                                <p:cTn id="40" presetID="2" presetClass="entr" presetSubtype="4" fill="hold" grpId="0" nodeType="afterEffect">
                                  <p:stCondLst>
                                    <p:cond delay="0"/>
                                  </p:stCondLst>
                                  <p:iterate>
                                    <p:tmAbs val="0"/>
                                  </p:iterate>
                                  <p:childTnLst>
                                    <p:set>
                                      <p:cBhvr>
                                        <p:cTn id="41" fill="hold"/>
                                        <p:tgtEl>
                                          <p:spTgt spid="7"/>
                                        </p:tgtEl>
                                        <p:attrNameLst>
                                          <p:attrName>style.visibility</p:attrName>
                                        </p:attrNameLst>
                                      </p:cBhvr>
                                      <p:to>
                                        <p:strVal val="visible"/>
                                      </p:to>
                                    </p:set>
                                    <p:anim calcmode="lin" valueType="num">
                                      <p:cBhvr>
                                        <p:cTn id="42" dur="200" fill="hold"/>
                                        <p:tgtEl>
                                          <p:spTgt spid="7"/>
                                        </p:tgtEl>
                                        <p:attrNameLst>
                                          <p:attrName>ppt_x</p:attrName>
                                        </p:attrNameLst>
                                      </p:cBhvr>
                                      <p:tavLst>
                                        <p:tav tm="0">
                                          <p:val>
                                            <p:strVal val="#ppt_x"/>
                                          </p:val>
                                        </p:tav>
                                        <p:tav tm="100000">
                                          <p:val>
                                            <p:strVal val="#ppt_x"/>
                                          </p:val>
                                        </p:tav>
                                      </p:tavLst>
                                    </p:anim>
                                    <p:anim calcmode="lin" valueType="num">
                                      <p:cBhvr>
                                        <p:cTn id="43" dur="200" fill="hold"/>
                                        <p:tgtEl>
                                          <p:spTgt spid="7"/>
                                        </p:tgtEl>
                                        <p:attrNameLst>
                                          <p:attrName>ppt_y</p:attrName>
                                        </p:attrNameLst>
                                      </p:cBhvr>
                                      <p:tavLst>
                                        <p:tav tm="0">
                                          <p:val>
                                            <p:strVal val="1+#ppt_h/2"/>
                                          </p:val>
                                        </p:tav>
                                        <p:tav tm="100000">
                                          <p:val>
                                            <p:strVal val="#ppt_y"/>
                                          </p:val>
                                        </p:tav>
                                      </p:tavLst>
                                    </p:anim>
                                  </p:childTnLst>
                                </p:cTn>
                              </p:par>
                            </p:childTnLst>
                          </p:cTn>
                        </p:par>
                        <p:par>
                          <p:cTn id="44" fill="hold">
                            <p:stCondLst>
                              <p:cond delay="400"/>
                            </p:stCondLst>
                            <p:childTnLst>
                              <p:par>
                                <p:cTn id="45" presetID="9" presetClass="entr" presetSubtype="4" fill="hold" grpId="0" nodeType="afterEffect">
                                  <p:stCondLst>
                                    <p:cond delay="100"/>
                                  </p:stCondLst>
                                  <p:iterate>
                                    <p:tmAbs val="0"/>
                                  </p:iterate>
                                  <p:childTnLst>
                                    <p:set>
                                      <p:cBhvr>
                                        <p:cTn id="46" fill="hold"/>
                                        <p:tgtEl>
                                          <p:spTgt spid="11"/>
                                        </p:tgtEl>
                                        <p:attrNameLst>
                                          <p:attrName>style.visibility</p:attrName>
                                        </p:attrNameLst>
                                      </p:cBhvr>
                                      <p:to>
                                        <p:strVal val="visible"/>
                                      </p:to>
                                    </p:set>
                                    <p:animEffect transition="in" filter="dissolve(up)">
                                      <p:cBhvr>
                                        <p:cTn id="47" dur="2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xit" presetSubtype="4" fill="hold" grpId="1" nodeType="clickEffect">
                                  <p:stCondLst>
                                    <p:cond delay="0"/>
                                  </p:stCondLst>
                                  <p:iterate>
                                    <p:tmAbs val="0"/>
                                  </p:iterate>
                                  <p:childTnLst>
                                    <p:animEffect transition="out" filter="dissolve(up)">
                                      <p:cBhvr>
                                        <p:cTn id="51" dur="200" fill="hold"/>
                                        <p:tgtEl>
                                          <p:spTgt spid="9"/>
                                        </p:tgtEl>
                                      </p:cBhvr>
                                    </p:animEffect>
                                    <p:set>
                                      <p:cBhvr>
                                        <p:cTn id="52" fill="hold">
                                          <p:stCondLst>
                                            <p:cond delay="199"/>
                                          </p:stCondLst>
                                        </p:cTn>
                                        <p:tgtEl>
                                          <p:spTgt spid="9"/>
                                        </p:tgtEl>
                                        <p:attrNameLst>
                                          <p:attrName>style.visibility</p:attrName>
                                        </p:attrNameLst>
                                      </p:cBhvr>
                                      <p:to>
                                        <p:strVal val="hidden"/>
                                      </p:to>
                                    </p:set>
                                  </p:childTnLst>
                                </p:cTn>
                              </p:par>
                            </p:childTnLst>
                          </p:cTn>
                        </p:par>
                        <p:par>
                          <p:cTn id="53" fill="hold">
                            <p:stCondLst>
                              <p:cond delay="200"/>
                            </p:stCondLst>
                            <p:childTnLst>
                              <p:par>
                                <p:cTn id="54" presetID="9" presetClass="exit" presetSubtype="4" fill="hold" grpId="1" nodeType="afterEffect">
                                  <p:stCondLst>
                                    <p:cond delay="0"/>
                                  </p:stCondLst>
                                  <p:iterate>
                                    <p:tmAbs val="0"/>
                                  </p:iterate>
                                  <p:childTnLst>
                                    <p:animEffect transition="out" filter="dissolve(up)">
                                      <p:cBhvr>
                                        <p:cTn id="55" dur="200" fill="hold"/>
                                        <p:tgtEl>
                                          <p:spTgt spid="10"/>
                                        </p:tgtEl>
                                      </p:cBhvr>
                                    </p:animEffect>
                                    <p:set>
                                      <p:cBhvr>
                                        <p:cTn id="56" fill="hold">
                                          <p:stCondLst>
                                            <p:cond delay="199"/>
                                          </p:stCondLst>
                                        </p:cTn>
                                        <p:tgtEl>
                                          <p:spTgt spid="10"/>
                                        </p:tgtEl>
                                        <p:attrNameLst>
                                          <p:attrName>style.visibility</p:attrName>
                                        </p:attrNameLst>
                                      </p:cBhvr>
                                      <p:to>
                                        <p:strVal val="hidden"/>
                                      </p:to>
                                    </p:set>
                                  </p:childTnLst>
                                </p:cTn>
                              </p:par>
                            </p:childTnLst>
                          </p:cTn>
                        </p:par>
                        <p:par>
                          <p:cTn id="57" fill="hold">
                            <p:stCondLst>
                              <p:cond delay="400"/>
                            </p:stCondLst>
                            <p:childTnLst>
                              <p:par>
                                <p:cTn id="58" presetID="9" presetClass="exit" presetSubtype="4" fill="hold" grpId="1" nodeType="afterEffect">
                                  <p:stCondLst>
                                    <p:cond delay="0"/>
                                  </p:stCondLst>
                                  <p:iterate>
                                    <p:tmAbs val="0"/>
                                  </p:iterate>
                                  <p:childTnLst>
                                    <p:animEffect transition="out" filter="dissolve(up)">
                                      <p:cBhvr>
                                        <p:cTn id="59" dur="500" fill="hold"/>
                                        <p:tgtEl>
                                          <p:spTgt spid="11"/>
                                        </p:tgtEl>
                                      </p:cBhvr>
                                    </p:animEffect>
                                    <p:set>
                                      <p:cBhvr>
                                        <p:cTn id="60" fill="hold">
                                          <p:stCondLst>
                                            <p:cond delay="499"/>
                                          </p:stCondLst>
                                        </p:cTn>
                                        <p:tgtEl>
                                          <p:spTgt spid="11"/>
                                        </p:tgtEl>
                                        <p:attrNameLst>
                                          <p:attrName>style.visibility</p:attrName>
                                        </p:attrNameLst>
                                      </p:cBhvr>
                                      <p:to>
                                        <p:strVal val="hidden"/>
                                      </p:to>
                                    </p:set>
                                  </p:childTnLst>
                                </p:cTn>
                              </p:par>
                            </p:childTnLst>
                          </p:cTn>
                        </p:par>
                        <p:par>
                          <p:cTn id="61" fill="hold">
                            <p:stCondLst>
                              <p:cond delay="900"/>
                            </p:stCondLst>
                            <p:childTnLst>
                              <p:par>
                                <p:cTn id="62" presetID="9" presetClass="exit" presetSubtype="0" fill="hold" grpId="1" nodeType="afterEffect">
                                  <p:stCondLst>
                                    <p:cond delay="0"/>
                                  </p:stCondLst>
                                  <p:iterate>
                                    <p:tmAbs val="0"/>
                                  </p:iterate>
                                  <p:childTnLst>
                                    <p:animEffect transition="out" filter="dissolve">
                                      <p:cBhvr>
                                        <p:cTn id="63" dur="200" fill="hold"/>
                                        <p:tgtEl>
                                          <p:spTgt spid="6"/>
                                        </p:tgtEl>
                                      </p:cBhvr>
                                    </p:animEffect>
                                    <p:set>
                                      <p:cBhvr>
                                        <p:cTn id="64" fill="hold">
                                          <p:stCondLst>
                                            <p:cond delay="199"/>
                                          </p:stCondLst>
                                        </p:cTn>
                                        <p:tgtEl>
                                          <p:spTgt spid="6"/>
                                        </p:tgtEl>
                                        <p:attrNameLst>
                                          <p:attrName>style.visibility</p:attrName>
                                        </p:attrNameLst>
                                      </p:cBhvr>
                                      <p:to>
                                        <p:strVal val="hidden"/>
                                      </p:to>
                                    </p:set>
                                  </p:childTnLst>
                                </p:cTn>
                              </p:par>
                            </p:childTnLst>
                          </p:cTn>
                        </p:par>
                        <p:par>
                          <p:cTn id="65" fill="hold">
                            <p:stCondLst>
                              <p:cond delay="1100"/>
                            </p:stCondLst>
                            <p:childTnLst>
                              <p:par>
                                <p:cTn id="66" presetID="9" presetClass="exit" presetSubtype="0" fill="hold" grpId="1" nodeType="afterEffect">
                                  <p:stCondLst>
                                    <p:cond delay="0"/>
                                  </p:stCondLst>
                                  <p:iterate>
                                    <p:tmAbs val="0"/>
                                  </p:iterate>
                                  <p:childTnLst>
                                    <p:animEffect transition="out" filter="dissolve">
                                      <p:cBhvr>
                                        <p:cTn id="67" dur="200" fill="hold"/>
                                        <p:tgtEl>
                                          <p:spTgt spid="4"/>
                                        </p:tgtEl>
                                      </p:cBhvr>
                                    </p:animEffect>
                                    <p:set>
                                      <p:cBhvr>
                                        <p:cTn id="68" fill="hold">
                                          <p:stCondLst>
                                            <p:cond delay="199"/>
                                          </p:stCondLst>
                                        </p:cTn>
                                        <p:tgtEl>
                                          <p:spTgt spid="4"/>
                                        </p:tgtEl>
                                        <p:attrNameLst>
                                          <p:attrName>style.visibility</p:attrName>
                                        </p:attrNameLst>
                                      </p:cBhvr>
                                      <p:to>
                                        <p:strVal val="hidden"/>
                                      </p:to>
                                    </p:set>
                                  </p:childTnLst>
                                </p:cTn>
                              </p:par>
                            </p:childTnLst>
                          </p:cTn>
                        </p:par>
                        <p:par>
                          <p:cTn id="69" fill="hold">
                            <p:stCondLst>
                              <p:cond delay="1300"/>
                            </p:stCondLst>
                            <p:childTnLst>
                              <p:par>
                                <p:cTn id="70" presetID="9" presetClass="exit" presetSubtype="0" fill="hold" grpId="1" nodeType="afterEffect">
                                  <p:stCondLst>
                                    <p:cond delay="0"/>
                                  </p:stCondLst>
                                  <p:iterate>
                                    <p:tmAbs val="0"/>
                                  </p:iterate>
                                  <p:childTnLst>
                                    <p:animEffect transition="out" filter="dissolve">
                                      <p:cBhvr>
                                        <p:cTn id="71" dur="200" fill="hold"/>
                                        <p:tgtEl>
                                          <p:spTgt spid="8"/>
                                        </p:tgtEl>
                                      </p:cBhvr>
                                    </p:animEffect>
                                    <p:set>
                                      <p:cBhvr>
                                        <p:cTn id="72" fill="hold">
                                          <p:stCondLst>
                                            <p:cond delay="199"/>
                                          </p:stCondLst>
                                        </p:cTn>
                                        <p:tgtEl>
                                          <p:spTgt spid="8"/>
                                        </p:tgtEl>
                                        <p:attrNameLst>
                                          <p:attrName>style.visibility</p:attrName>
                                        </p:attrNameLst>
                                      </p:cBhvr>
                                      <p:to>
                                        <p:strVal val="hidden"/>
                                      </p:to>
                                    </p:set>
                                  </p:childTnLst>
                                </p:cTn>
                              </p:par>
                            </p:childTnLst>
                          </p:cTn>
                        </p:par>
                        <p:par>
                          <p:cTn id="73" fill="hold">
                            <p:stCondLst>
                              <p:cond delay="1500"/>
                            </p:stCondLst>
                            <p:childTnLst>
                              <p:par>
                                <p:cTn id="74" presetID="9" presetClass="exit" presetSubtype="16" fill="hold" grpId="1" nodeType="afterEffect">
                                  <p:stCondLst>
                                    <p:cond delay="0"/>
                                  </p:stCondLst>
                                  <p:iterate>
                                    <p:tmAbs val="0"/>
                                  </p:iterate>
                                  <p:childTnLst>
                                    <p:animEffect transition="out" filter="dissolve(in)">
                                      <p:cBhvr>
                                        <p:cTn id="75" dur="500" fill="hold"/>
                                        <p:tgtEl>
                                          <p:spTgt spid="3"/>
                                        </p:tgtEl>
                                      </p:cBhvr>
                                    </p:animEffect>
                                    <p:set>
                                      <p:cBhvr>
                                        <p:cTn id="76" fill="hold">
                                          <p:stCondLst>
                                            <p:cond delay="499"/>
                                          </p:stCondLst>
                                        </p:cTn>
                                        <p:tgtEl>
                                          <p:spTgt spid="3"/>
                                        </p:tgtEl>
                                        <p:attrNameLst>
                                          <p:attrName>style.visibility</p:attrName>
                                        </p:attrNameLst>
                                      </p:cBhvr>
                                      <p:to>
                                        <p:strVal val="hidden"/>
                                      </p:to>
                                    </p:set>
                                  </p:childTnLst>
                                </p:cTn>
                              </p:par>
                            </p:childTnLst>
                          </p:cTn>
                        </p:par>
                        <p:par>
                          <p:cTn id="77" fill="hold">
                            <p:stCondLst>
                              <p:cond delay="2000"/>
                            </p:stCondLst>
                            <p:childTnLst>
                              <p:par>
                                <p:cTn id="78" presetID="9" presetClass="exit" presetSubtype="16" fill="hold" grpId="1" nodeType="afterEffect">
                                  <p:stCondLst>
                                    <p:cond delay="0"/>
                                  </p:stCondLst>
                                  <p:iterate>
                                    <p:tmAbs val="0"/>
                                  </p:iterate>
                                  <p:childTnLst>
                                    <p:animEffect transition="out" filter="dissolve(in)">
                                      <p:cBhvr>
                                        <p:cTn id="79" dur="500" fill="hold"/>
                                        <p:tgtEl>
                                          <p:spTgt spid="5"/>
                                        </p:tgtEl>
                                      </p:cBhvr>
                                    </p:animEffect>
                                    <p:set>
                                      <p:cBhvr>
                                        <p:cTn id="80" fill="hold">
                                          <p:stCondLst>
                                            <p:cond delay="499"/>
                                          </p:stCondLst>
                                        </p:cTn>
                                        <p:tgtEl>
                                          <p:spTgt spid="5"/>
                                        </p:tgtEl>
                                        <p:attrNameLst>
                                          <p:attrName>style.visibility</p:attrName>
                                        </p:attrNameLst>
                                      </p:cBhvr>
                                      <p:to>
                                        <p:strVal val="hidden"/>
                                      </p:to>
                                    </p:set>
                                  </p:childTnLst>
                                </p:cTn>
                              </p:par>
                            </p:childTnLst>
                          </p:cTn>
                        </p:par>
                        <p:par>
                          <p:cTn id="81" fill="hold">
                            <p:stCondLst>
                              <p:cond delay="2500"/>
                            </p:stCondLst>
                            <p:childTnLst>
                              <p:par>
                                <p:cTn id="82" presetID="9" presetClass="exit" presetSubtype="16" fill="hold" grpId="1" nodeType="afterEffect">
                                  <p:stCondLst>
                                    <p:cond delay="0"/>
                                  </p:stCondLst>
                                  <p:iterate>
                                    <p:tmAbs val="0"/>
                                  </p:iterate>
                                  <p:childTnLst>
                                    <p:animEffect transition="out" filter="dissolve(in)">
                                      <p:cBhvr>
                                        <p:cTn id="83" dur="500" fill="hold"/>
                                        <p:tgtEl>
                                          <p:spTgt spid="7"/>
                                        </p:tgtEl>
                                      </p:cBhvr>
                                    </p:animEffect>
                                    <p:set>
                                      <p:cBhvr>
                                        <p:cTn id="84"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dvAuto="0"/>
      <p:bldP spid="3" grpId="1" animBg="1" advAuto="0"/>
      <p:bldP spid="4" grpId="0" animBg="1" advAuto="0"/>
      <p:bldP spid="4" grpId="1" animBg="1" advAuto="0"/>
      <p:bldP spid="5" grpId="0" animBg="1" advAuto="0"/>
      <p:bldP spid="5" grpId="1" animBg="1" advAuto="0"/>
      <p:bldP spid="6" grpId="0" animBg="1" advAuto="0"/>
      <p:bldP spid="6" grpId="1" animBg="1" advAuto="0"/>
      <p:bldP spid="7" grpId="0" animBg="1" advAuto="0"/>
      <p:bldP spid="7" grpId="1" animBg="1" advAuto="0"/>
      <p:bldP spid="8" grpId="0" animBg="1" advAuto="0"/>
      <p:bldP spid="8" grpId="1" animBg="1" advAuto="0"/>
      <p:bldP spid="9" grpId="0" animBg="1" advAuto="0"/>
      <p:bldP spid="9" grpId="1" animBg="1" advAuto="0"/>
      <p:bldP spid="10" grpId="0" animBg="1" advAuto="0"/>
      <p:bldP spid="10" grpId="1" animBg="1" advAuto="0"/>
      <p:bldP spid="11" grpId="0" animBg="1" advAuto="0"/>
      <p:bldP spid="11" grpId="1"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a:xfrm>
            <a:off x="504871" y="2893160"/>
            <a:ext cx="3670300" cy="0"/>
          </a:xfrm>
          <a:prstGeom prst="straightConnector1">
            <a:avLst/>
          </a:prstGeom>
          <a:ln>
            <a:solidFill>
              <a:schemeClr val="tx1"/>
            </a:solidFill>
            <a:headEnd type="arrow"/>
            <a:tailEnd type="arrow"/>
          </a:ln>
        </p:spPr>
        <p:style>
          <a:lnRef idx="1">
            <a:schemeClr val="dk1"/>
          </a:lnRef>
          <a:fillRef idx="0">
            <a:schemeClr val="dk1"/>
          </a:fillRef>
          <a:effectRef idx="0">
            <a:schemeClr val="dk1"/>
          </a:effectRef>
          <a:fontRef idx="minor">
            <a:schemeClr val="tx1"/>
          </a:fontRef>
        </p:style>
      </p:cxnSp>
      <p:cxnSp>
        <p:nvCxnSpPr>
          <p:cNvPr id="3" name="Straight Arrow Connector 2"/>
          <p:cNvCxnSpPr/>
          <p:nvPr/>
        </p:nvCxnSpPr>
        <p:spPr>
          <a:xfrm>
            <a:off x="2340021" y="1142465"/>
            <a:ext cx="0" cy="3501390"/>
          </a:xfrm>
          <a:prstGeom prst="straightConnector1">
            <a:avLst/>
          </a:prstGeom>
          <a:ln>
            <a:solidFill>
              <a:schemeClr val="tx1"/>
            </a:solidFill>
            <a:headEnd type="arrow"/>
            <a:tailEnd type="arrow"/>
          </a:ln>
        </p:spPr>
        <p:style>
          <a:lnRef idx="1">
            <a:schemeClr val="dk1"/>
          </a:lnRef>
          <a:fillRef idx="0">
            <a:schemeClr val="dk1"/>
          </a:fillRef>
          <a:effectRef idx="0">
            <a:schemeClr val="dk1"/>
          </a:effectRef>
          <a:fontRef idx="minor">
            <a:schemeClr val="tx1"/>
          </a:fontRef>
        </p:style>
      </p:cxnSp>
      <p:sp>
        <p:nvSpPr>
          <p:cNvPr id="4" name="Title 1"/>
          <p:cNvSpPr txBox="1">
            <a:spLocks/>
          </p:cNvSpPr>
          <p:nvPr/>
        </p:nvSpPr>
        <p:spPr>
          <a:xfrm>
            <a:off x="393313" y="3002653"/>
            <a:ext cx="1454150" cy="25302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1400" dirty="0" smtClean="0">
                <a:solidFill>
                  <a:srgbClr val="000000"/>
                </a:solidFill>
              </a:rPr>
              <a:t>Long Cycles</a:t>
            </a:r>
            <a:endParaRPr lang="en-US" sz="1400" dirty="0">
              <a:solidFill>
                <a:srgbClr val="000000"/>
              </a:solidFill>
            </a:endParaRPr>
          </a:p>
        </p:txBody>
      </p:sp>
      <p:sp>
        <p:nvSpPr>
          <p:cNvPr id="5" name="Title 1"/>
          <p:cNvSpPr txBox="1">
            <a:spLocks/>
          </p:cNvSpPr>
          <p:nvPr/>
        </p:nvSpPr>
        <p:spPr>
          <a:xfrm>
            <a:off x="4155690" y="2739435"/>
            <a:ext cx="930718" cy="507171"/>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1400" dirty="0" smtClean="0">
                <a:solidFill>
                  <a:srgbClr val="000000"/>
                </a:solidFill>
              </a:rPr>
              <a:t>Rapid Iterations</a:t>
            </a:r>
            <a:endParaRPr lang="en-US" sz="1400" dirty="0">
              <a:solidFill>
                <a:srgbClr val="000000"/>
              </a:solidFill>
            </a:endParaRPr>
          </a:p>
        </p:txBody>
      </p:sp>
      <p:sp>
        <p:nvSpPr>
          <p:cNvPr id="6" name="Title 1"/>
          <p:cNvSpPr txBox="1">
            <a:spLocks/>
          </p:cNvSpPr>
          <p:nvPr/>
        </p:nvSpPr>
        <p:spPr>
          <a:xfrm>
            <a:off x="1536746" y="762442"/>
            <a:ext cx="1733550" cy="29112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1400" dirty="0" smtClean="0">
                <a:solidFill>
                  <a:srgbClr val="000000"/>
                </a:solidFill>
              </a:rPr>
              <a:t>High Test Realism</a:t>
            </a:r>
            <a:endParaRPr lang="en-US" sz="1400" dirty="0">
              <a:solidFill>
                <a:srgbClr val="000000"/>
              </a:solidFill>
            </a:endParaRPr>
          </a:p>
        </p:txBody>
      </p:sp>
      <p:sp>
        <p:nvSpPr>
          <p:cNvPr id="7" name="Title 1"/>
          <p:cNvSpPr txBox="1">
            <a:spLocks/>
          </p:cNvSpPr>
          <p:nvPr/>
        </p:nvSpPr>
        <p:spPr>
          <a:xfrm>
            <a:off x="1625646" y="4711054"/>
            <a:ext cx="1454150" cy="25302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1400" dirty="0" smtClean="0">
                <a:solidFill>
                  <a:srgbClr val="000000"/>
                </a:solidFill>
              </a:rPr>
              <a:t>Simplistic Tests</a:t>
            </a:r>
            <a:endParaRPr lang="en-US" sz="1400" dirty="0">
              <a:solidFill>
                <a:srgbClr val="000000"/>
              </a:solidFill>
            </a:endParaRPr>
          </a:p>
        </p:txBody>
      </p:sp>
      <p:grpSp>
        <p:nvGrpSpPr>
          <p:cNvPr id="8" name="Group 7"/>
          <p:cNvGrpSpPr/>
          <p:nvPr/>
        </p:nvGrpSpPr>
        <p:grpSpPr>
          <a:xfrm>
            <a:off x="540269" y="1410245"/>
            <a:ext cx="269608" cy="269608"/>
            <a:chOff x="3133558" y="2286000"/>
            <a:chExt cx="386080" cy="386080"/>
          </a:xfrm>
          <a:solidFill>
            <a:srgbClr val="000000"/>
          </a:solidFill>
        </p:grpSpPr>
        <p:sp>
          <p:nvSpPr>
            <p:cNvPr id="9" name="Oval 8"/>
            <p:cNvSpPr/>
            <p:nvPr/>
          </p:nvSpPr>
          <p:spPr>
            <a:xfrm>
              <a:off x="3171257" y="2323699"/>
              <a:ext cx="310682" cy="310682"/>
            </a:xfrm>
            <a:prstGeom prst="ellipse">
              <a:avLst/>
            </a:prstGeom>
            <a:grpFill/>
            <a:ln>
              <a:solidFill>
                <a:srgbClr val="3399DB"/>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00000"/>
                </a:solidFill>
              </a:endParaRPr>
            </a:p>
          </p:txBody>
        </p:sp>
        <p:sp>
          <p:nvSpPr>
            <p:cNvPr id="10" name="Oval 9"/>
            <p:cNvSpPr/>
            <p:nvPr/>
          </p:nvSpPr>
          <p:spPr>
            <a:xfrm>
              <a:off x="3133558" y="2286000"/>
              <a:ext cx="386080" cy="386080"/>
            </a:xfrm>
            <a:prstGeom prst="ellipse">
              <a:avLst/>
            </a:prstGeom>
            <a:grpFill/>
            <a:ln>
              <a:solidFill>
                <a:srgbClr val="3399DB"/>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00000"/>
                </a:solidFill>
              </a:endParaRPr>
            </a:p>
          </p:txBody>
        </p:sp>
      </p:grpSp>
      <p:grpSp>
        <p:nvGrpSpPr>
          <p:cNvPr id="11" name="Group 10"/>
          <p:cNvGrpSpPr/>
          <p:nvPr/>
        </p:nvGrpSpPr>
        <p:grpSpPr>
          <a:xfrm>
            <a:off x="3891090" y="1555398"/>
            <a:ext cx="271392" cy="271392"/>
            <a:chOff x="3991409" y="1186615"/>
            <a:chExt cx="348381" cy="348381"/>
          </a:xfrm>
        </p:grpSpPr>
        <p:sp>
          <p:nvSpPr>
            <p:cNvPr id="12" name="Oval 11"/>
            <p:cNvSpPr/>
            <p:nvPr/>
          </p:nvSpPr>
          <p:spPr>
            <a:xfrm>
              <a:off x="4025427" y="1220633"/>
              <a:ext cx="280345" cy="280345"/>
            </a:xfrm>
            <a:prstGeom prst="ellipse">
              <a:avLst/>
            </a:prstGeom>
            <a:solidFill>
              <a:srgbClr val="60A64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p:cNvSpPr/>
            <p:nvPr/>
          </p:nvSpPr>
          <p:spPr>
            <a:xfrm>
              <a:off x="3991409" y="1186615"/>
              <a:ext cx="348381" cy="348381"/>
            </a:xfrm>
            <a:prstGeom prst="ellipse">
              <a:avLst/>
            </a:prstGeom>
            <a:noFill/>
            <a:ln>
              <a:solidFill>
                <a:srgbClr val="76B557"/>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4" name="Title 1"/>
          <p:cNvSpPr txBox="1">
            <a:spLocks/>
          </p:cNvSpPr>
          <p:nvPr/>
        </p:nvSpPr>
        <p:spPr>
          <a:xfrm>
            <a:off x="852407" y="1407020"/>
            <a:ext cx="1454150" cy="25302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1200" dirty="0" smtClean="0">
                <a:solidFill>
                  <a:srgbClr val="000000"/>
                </a:solidFill>
                <a:latin typeface="Helvetica"/>
                <a:cs typeface="Helvetica"/>
              </a:rPr>
              <a:t>Beta Testing</a:t>
            </a:r>
            <a:endParaRPr lang="en-US" sz="1200" dirty="0">
              <a:solidFill>
                <a:srgbClr val="000000"/>
              </a:solidFill>
              <a:latin typeface="Helvetica"/>
              <a:cs typeface="Helvetica"/>
            </a:endParaRPr>
          </a:p>
        </p:txBody>
      </p:sp>
      <p:sp>
        <p:nvSpPr>
          <p:cNvPr id="15" name="Title 1"/>
          <p:cNvSpPr txBox="1">
            <a:spLocks/>
          </p:cNvSpPr>
          <p:nvPr/>
        </p:nvSpPr>
        <p:spPr>
          <a:xfrm>
            <a:off x="1403834" y="1775597"/>
            <a:ext cx="1113459" cy="504666"/>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1200" dirty="0" smtClean="0">
                <a:solidFill>
                  <a:srgbClr val="000000"/>
                </a:solidFill>
                <a:latin typeface="Helvetica"/>
                <a:cs typeface="Helvetica"/>
              </a:rPr>
              <a:t>Manual Testing</a:t>
            </a:r>
            <a:endParaRPr lang="en-US" sz="1200" dirty="0">
              <a:solidFill>
                <a:srgbClr val="000000"/>
              </a:solidFill>
              <a:latin typeface="Helvetica"/>
              <a:cs typeface="Helvetica"/>
            </a:endParaRPr>
          </a:p>
        </p:txBody>
      </p:sp>
      <p:sp>
        <p:nvSpPr>
          <p:cNvPr id="16" name="Title 1"/>
          <p:cNvSpPr txBox="1">
            <a:spLocks/>
          </p:cNvSpPr>
          <p:nvPr/>
        </p:nvSpPr>
        <p:spPr>
          <a:xfrm>
            <a:off x="2277995" y="1553121"/>
            <a:ext cx="1580239" cy="57687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gn="r"/>
            <a:r>
              <a:rPr lang="en-US" sz="1200" dirty="0" smtClean="0">
                <a:solidFill>
                  <a:srgbClr val="76B557"/>
                </a:solidFill>
                <a:latin typeface="Helvetica"/>
                <a:cs typeface="Helvetica"/>
              </a:rPr>
              <a:t>Automated UI Testing</a:t>
            </a:r>
            <a:endParaRPr lang="en-US" sz="1200" dirty="0">
              <a:solidFill>
                <a:srgbClr val="76B557"/>
              </a:solidFill>
              <a:latin typeface="Helvetica"/>
              <a:cs typeface="Helvetica"/>
            </a:endParaRPr>
          </a:p>
        </p:txBody>
      </p:sp>
      <p:sp>
        <p:nvSpPr>
          <p:cNvPr id="17" name="Title 1"/>
          <p:cNvSpPr txBox="1">
            <a:spLocks/>
          </p:cNvSpPr>
          <p:nvPr/>
        </p:nvSpPr>
        <p:spPr>
          <a:xfrm>
            <a:off x="2875813" y="4372894"/>
            <a:ext cx="1006810" cy="25302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1200" dirty="0" smtClean="0">
                <a:solidFill>
                  <a:srgbClr val="000000"/>
                </a:solidFill>
                <a:latin typeface="Helvetica"/>
                <a:cs typeface="Helvetica"/>
              </a:rPr>
              <a:t>Unit Testing</a:t>
            </a:r>
            <a:endParaRPr lang="en-US" sz="1200" dirty="0">
              <a:solidFill>
                <a:srgbClr val="000000"/>
              </a:solidFill>
              <a:latin typeface="Helvetica"/>
              <a:cs typeface="Helvetica"/>
            </a:endParaRPr>
          </a:p>
        </p:txBody>
      </p:sp>
      <p:grpSp>
        <p:nvGrpSpPr>
          <p:cNvPr id="18" name="Group 17"/>
          <p:cNvGrpSpPr/>
          <p:nvPr/>
        </p:nvGrpSpPr>
        <p:grpSpPr>
          <a:xfrm>
            <a:off x="1108823" y="1841330"/>
            <a:ext cx="269608" cy="269608"/>
            <a:chOff x="3133558" y="2286000"/>
            <a:chExt cx="386080" cy="386080"/>
          </a:xfrm>
          <a:solidFill>
            <a:srgbClr val="000000"/>
          </a:solidFill>
        </p:grpSpPr>
        <p:sp>
          <p:nvSpPr>
            <p:cNvPr id="19" name="Oval 18"/>
            <p:cNvSpPr/>
            <p:nvPr/>
          </p:nvSpPr>
          <p:spPr>
            <a:xfrm>
              <a:off x="3171257" y="2323699"/>
              <a:ext cx="310682" cy="310682"/>
            </a:xfrm>
            <a:prstGeom prst="ellipse">
              <a:avLst/>
            </a:prstGeom>
            <a:grpFill/>
            <a:ln>
              <a:solidFill>
                <a:srgbClr val="3399DB"/>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00000"/>
                </a:solidFill>
              </a:endParaRPr>
            </a:p>
          </p:txBody>
        </p:sp>
        <p:sp>
          <p:nvSpPr>
            <p:cNvPr id="20" name="Oval 19"/>
            <p:cNvSpPr/>
            <p:nvPr/>
          </p:nvSpPr>
          <p:spPr>
            <a:xfrm>
              <a:off x="3133558" y="2286000"/>
              <a:ext cx="386080" cy="386080"/>
            </a:xfrm>
            <a:prstGeom prst="ellipse">
              <a:avLst/>
            </a:prstGeom>
            <a:grpFill/>
            <a:ln>
              <a:solidFill>
                <a:srgbClr val="3399DB"/>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00000"/>
                </a:solidFill>
              </a:endParaRPr>
            </a:p>
          </p:txBody>
        </p:sp>
      </p:grpSp>
      <p:grpSp>
        <p:nvGrpSpPr>
          <p:cNvPr id="21" name="Group 20"/>
          <p:cNvGrpSpPr/>
          <p:nvPr/>
        </p:nvGrpSpPr>
        <p:grpSpPr>
          <a:xfrm>
            <a:off x="3899498" y="4370714"/>
            <a:ext cx="269608" cy="269608"/>
            <a:chOff x="3133558" y="2286000"/>
            <a:chExt cx="386080" cy="386080"/>
          </a:xfrm>
          <a:solidFill>
            <a:srgbClr val="000000"/>
          </a:solidFill>
        </p:grpSpPr>
        <p:sp>
          <p:nvSpPr>
            <p:cNvPr id="22" name="Oval 21"/>
            <p:cNvSpPr/>
            <p:nvPr/>
          </p:nvSpPr>
          <p:spPr>
            <a:xfrm>
              <a:off x="3171257" y="2323699"/>
              <a:ext cx="310682" cy="310682"/>
            </a:xfrm>
            <a:prstGeom prst="ellipse">
              <a:avLst/>
            </a:prstGeom>
            <a:grpFill/>
            <a:ln>
              <a:solidFill>
                <a:srgbClr val="3399DB"/>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00000"/>
                </a:solidFill>
              </a:endParaRPr>
            </a:p>
          </p:txBody>
        </p:sp>
        <p:sp>
          <p:nvSpPr>
            <p:cNvPr id="23" name="Oval 22"/>
            <p:cNvSpPr/>
            <p:nvPr/>
          </p:nvSpPr>
          <p:spPr>
            <a:xfrm>
              <a:off x="3133558" y="2286000"/>
              <a:ext cx="386080" cy="386080"/>
            </a:xfrm>
            <a:prstGeom prst="ellipse">
              <a:avLst/>
            </a:prstGeom>
            <a:grpFill/>
            <a:ln>
              <a:solidFill>
                <a:srgbClr val="3399DB"/>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00000"/>
                </a:solidFill>
              </a:endParaRPr>
            </a:p>
          </p:txBody>
        </p:sp>
      </p:grpSp>
      <p:sp>
        <p:nvSpPr>
          <p:cNvPr id="24" name="Title 23"/>
          <p:cNvSpPr>
            <a:spLocks noGrp="1"/>
          </p:cNvSpPr>
          <p:nvPr>
            <p:ph type="title"/>
          </p:nvPr>
        </p:nvSpPr>
        <p:spPr/>
        <p:txBody>
          <a:bodyPr>
            <a:normAutofit/>
          </a:bodyPr>
          <a:lstStyle/>
          <a:p>
            <a:r>
              <a:rPr lang="en-US" dirty="0" smtClean="0"/>
              <a:t>How we are testing</a:t>
            </a:r>
            <a:endParaRPr lang="en-US" dirty="0"/>
          </a:p>
        </p:txBody>
      </p:sp>
      <p:sp>
        <p:nvSpPr>
          <p:cNvPr id="26" name="Title 1"/>
          <p:cNvSpPr txBox="1">
            <a:spLocks/>
          </p:cNvSpPr>
          <p:nvPr/>
        </p:nvSpPr>
        <p:spPr>
          <a:xfrm>
            <a:off x="5239675" y="1142465"/>
            <a:ext cx="3638492" cy="2427287"/>
          </a:xfrm>
          <a:prstGeom prst="rect">
            <a:avLst/>
          </a:prstGeom>
        </p:spPr>
        <p:txBody>
          <a:bodyPr vert="horz" lIns="91440" tIns="45720" rIns="91440" bIns="4572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200" dirty="0" smtClean="0">
                <a:solidFill>
                  <a:srgbClr val="000000"/>
                </a:solidFill>
                <a:latin typeface="Arial"/>
                <a:cs typeface="Arial"/>
              </a:rPr>
              <a:t>Automated UI testing is the only way to ensure your app </a:t>
            </a:r>
          </a:p>
          <a:p>
            <a:pPr algn="l"/>
            <a:endParaRPr lang="en-US" sz="1000" dirty="0" smtClean="0">
              <a:solidFill>
                <a:srgbClr val="000000"/>
              </a:solidFill>
              <a:latin typeface="Arial"/>
              <a:cs typeface="Arial"/>
            </a:endParaRPr>
          </a:p>
          <a:p>
            <a:pPr marL="342900" indent="-342900" algn="l">
              <a:buFont typeface="Arial"/>
              <a:buChar char="•"/>
            </a:pPr>
            <a:r>
              <a:rPr lang="en-US" sz="2200" dirty="0">
                <a:solidFill>
                  <a:srgbClr val="000000"/>
                </a:solidFill>
                <a:latin typeface="Arial"/>
                <a:cs typeface="Arial"/>
              </a:rPr>
              <a:t>l</a:t>
            </a:r>
            <a:r>
              <a:rPr lang="en-US" sz="2200" dirty="0" smtClean="0">
                <a:solidFill>
                  <a:srgbClr val="000000"/>
                </a:solidFill>
                <a:latin typeface="Arial"/>
                <a:cs typeface="Arial"/>
              </a:rPr>
              <a:t>ooks</a:t>
            </a:r>
          </a:p>
          <a:p>
            <a:pPr marL="342900" indent="-342900" algn="l">
              <a:buFont typeface="Arial"/>
              <a:buChar char="•"/>
            </a:pPr>
            <a:endParaRPr lang="en-US" sz="1000" dirty="0" smtClean="0">
              <a:solidFill>
                <a:srgbClr val="000000"/>
              </a:solidFill>
              <a:latin typeface="Arial"/>
              <a:cs typeface="Arial"/>
            </a:endParaRPr>
          </a:p>
          <a:p>
            <a:pPr marL="342900" indent="-342900" algn="l">
              <a:buFont typeface="Arial"/>
              <a:buChar char="•"/>
            </a:pPr>
            <a:r>
              <a:rPr lang="en-US" sz="2200" dirty="0" smtClean="0">
                <a:solidFill>
                  <a:srgbClr val="000000"/>
                </a:solidFill>
                <a:latin typeface="Arial"/>
                <a:cs typeface="Arial"/>
              </a:rPr>
              <a:t>behaves and</a:t>
            </a:r>
          </a:p>
          <a:p>
            <a:pPr marL="342900" indent="-342900" algn="l">
              <a:buFont typeface="Arial"/>
              <a:buChar char="•"/>
            </a:pPr>
            <a:endParaRPr lang="en-US" sz="1000" dirty="0" smtClean="0">
              <a:solidFill>
                <a:srgbClr val="000000"/>
              </a:solidFill>
              <a:latin typeface="Arial"/>
              <a:cs typeface="Arial"/>
            </a:endParaRPr>
          </a:p>
          <a:p>
            <a:pPr marL="342900" indent="-342900" algn="l">
              <a:buFont typeface="Arial"/>
              <a:buChar char="•"/>
            </a:pPr>
            <a:r>
              <a:rPr lang="en-US" sz="2200" dirty="0">
                <a:solidFill>
                  <a:srgbClr val="000000"/>
                </a:solidFill>
                <a:latin typeface="Arial"/>
                <a:cs typeface="Arial"/>
              </a:rPr>
              <a:t>p</a:t>
            </a:r>
            <a:r>
              <a:rPr lang="en-US" sz="2200" dirty="0" smtClean="0">
                <a:solidFill>
                  <a:srgbClr val="000000"/>
                </a:solidFill>
                <a:latin typeface="Arial"/>
                <a:cs typeface="Arial"/>
              </a:rPr>
              <a:t>erforms</a:t>
            </a:r>
            <a:br>
              <a:rPr lang="en-US" sz="2200" dirty="0" smtClean="0">
                <a:solidFill>
                  <a:srgbClr val="000000"/>
                </a:solidFill>
                <a:latin typeface="Arial"/>
                <a:cs typeface="Arial"/>
              </a:rPr>
            </a:br>
            <a:endParaRPr lang="en-US" sz="1000" dirty="0" smtClean="0">
              <a:solidFill>
                <a:srgbClr val="000000"/>
              </a:solidFill>
              <a:latin typeface="Arial"/>
              <a:cs typeface="Arial"/>
            </a:endParaRPr>
          </a:p>
          <a:p>
            <a:pPr algn="l"/>
            <a:r>
              <a:rPr lang="en-US" sz="2200" dirty="0" smtClean="0">
                <a:solidFill>
                  <a:srgbClr val="000000"/>
                </a:solidFill>
                <a:latin typeface="Arial"/>
                <a:cs typeface="Arial"/>
              </a:rPr>
              <a:t>well on a broad set of devices—</a:t>
            </a:r>
          </a:p>
          <a:p>
            <a:pPr algn="l"/>
            <a:r>
              <a:rPr lang="en-US" sz="2200" dirty="0" smtClean="0">
                <a:solidFill>
                  <a:srgbClr val="000000"/>
                </a:solidFill>
                <a:latin typeface="Arial"/>
                <a:cs typeface="Arial"/>
              </a:rPr>
              <a:t>with every release</a:t>
            </a:r>
          </a:p>
        </p:txBody>
      </p:sp>
    </p:spTree>
    <p:extLst>
      <p:ext uri="{BB962C8B-B14F-4D97-AF65-F5344CB8AC3E}">
        <p14:creationId xmlns:p14="http://schemas.microsoft.com/office/powerpoint/2010/main" val="3013564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1"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26" grpId="0"/>
      <p:bldP spid="26"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Different Approach</a:t>
            </a:r>
            <a:endParaRPr lang="en-US" dirty="0"/>
          </a:p>
        </p:txBody>
      </p:sp>
      <p:pic>
        <p:nvPicPr>
          <p:cNvPr id="3" name="pasted-image.png"/>
          <p:cNvPicPr/>
          <p:nvPr/>
        </p:nvPicPr>
        <p:blipFill>
          <a:blip r:embed="rId3">
            <a:extLst/>
          </a:blip>
          <a:stretch>
            <a:fillRect/>
          </a:stretch>
        </p:blipFill>
        <p:spPr>
          <a:xfrm>
            <a:off x="0" y="1149289"/>
            <a:ext cx="9092339" cy="3307134"/>
          </a:xfrm>
          <a:prstGeom prst="rect">
            <a:avLst/>
          </a:prstGeom>
          <a:ln w="3175">
            <a:miter lim="400000"/>
          </a:ln>
        </p:spPr>
      </p:pic>
    </p:spTree>
    <p:extLst>
      <p:ext uri="{BB962C8B-B14F-4D97-AF65-F5344CB8AC3E}">
        <p14:creationId xmlns:p14="http://schemas.microsoft.com/office/powerpoint/2010/main" val="331557348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152400" y="1135476"/>
            <a:ext cx="4281386" cy="3846520"/>
          </a:xfrm>
        </p:spPr>
        <p:txBody>
          <a:bodyPr>
            <a:normAutofit fontScale="62500" lnSpcReduction="20000"/>
          </a:bodyPr>
          <a:lstStyle/>
          <a:p>
            <a:pPr>
              <a:lnSpc>
                <a:spcPct val="120000"/>
              </a:lnSpc>
            </a:pPr>
            <a:r>
              <a:rPr lang="en-US" dirty="0" smtClean="0">
                <a:solidFill>
                  <a:schemeClr val="bg1">
                    <a:lumMod val="50000"/>
                  </a:schemeClr>
                </a:solidFill>
              </a:rPr>
              <a:t>Create Automated User Interface tests all in C#</a:t>
            </a:r>
          </a:p>
          <a:p>
            <a:pPr>
              <a:lnSpc>
                <a:spcPct val="120000"/>
              </a:lnSpc>
            </a:pPr>
            <a:r>
              <a:rPr lang="en-US" dirty="0" smtClean="0">
                <a:solidFill>
                  <a:schemeClr val="bg1">
                    <a:lumMod val="50000"/>
                  </a:schemeClr>
                </a:solidFill>
              </a:rPr>
              <a:t>Upload to the Test Cloud or run against a Device or Simulator</a:t>
            </a:r>
          </a:p>
          <a:p>
            <a:pPr>
              <a:lnSpc>
                <a:spcPct val="120000"/>
              </a:lnSpc>
            </a:pPr>
            <a:r>
              <a:rPr lang="en-US" dirty="0" smtClean="0">
                <a:solidFill>
                  <a:schemeClr val="bg1">
                    <a:lumMod val="50000"/>
                  </a:schemeClr>
                </a:solidFill>
              </a:rPr>
              <a:t>Run directly from Visual Studio or Xamarin Studio</a:t>
            </a:r>
          </a:p>
          <a:p>
            <a:pPr>
              <a:lnSpc>
                <a:spcPct val="120000"/>
              </a:lnSpc>
            </a:pPr>
            <a:r>
              <a:rPr lang="en-US" dirty="0" smtClean="0">
                <a:solidFill>
                  <a:schemeClr val="bg1">
                    <a:lumMod val="50000"/>
                  </a:schemeClr>
                </a:solidFill>
              </a:rPr>
              <a:t>Exposed via a NuGet Package</a:t>
            </a:r>
          </a:p>
          <a:p>
            <a:pPr>
              <a:lnSpc>
                <a:spcPct val="120000"/>
              </a:lnSpc>
            </a:pPr>
            <a:r>
              <a:rPr lang="en-US" dirty="0" smtClean="0">
                <a:solidFill>
                  <a:schemeClr val="bg1">
                    <a:lumMod val="50000"/>
                  </a:schemeClr>
                </a:solidFill>
              </a:rPr>
              <a:t>FREE to use a Simulator*</a:t>
            </a:r>
          </a:p>
          <a:p>
            <a:pPr>
              <a:lnSpc>
                <a:spcPct val="120000"/>
              </a:lnSpc>
            </a:pPr>
            <a:r>
              <a:rPr lang="en-US" dirty="0" smtClean="0">
                <a:solidFill>
                  <a:schemeClr val="bg1">
                    <a:lumMod val="50000"/>
                  </a:schemeClr>
                </a:solidFill>
              </a:rPr>
              <a:t>Works on ANY app: Native, Hybrid, or Xamarin</a:t>
            </a:r>
            <a:endParaRPr lang="en-US" dirty="0">
              <a:solidFill>
                <a:schemeClr val="bg1">
                  <a:lumMod val="50000"/>
                </a:schemeClr>
              </a:solidFill>
            </a:endParaRPr>
          </a:p>
        </p:txBody>
      </p:sp>
      <p:pic>
        <p:nvPicPr>
          <p:cNvPr id="97" name="pasted-image.png"/>
          <p:cNvPicPr/>
          <p:nvPr/>
        </p:nvPicPr>
        <p:blipFill>
          <a:blip r:embed="rId3">
            <a:extLst/>
          </a:blip>
          <a:stretch>
            <a:fillRect/>
          </a:stretch>
        </p:blipFill>
        <p:spPr>
          <a:xfrm>
            <a:off x="4433786" y="1135476"/>
            <a:ext cx="4643438" cy="3286125"/>
          </a:xfrm>
          <a:prstGeom prst="rect">
            <a:avLst/>
          </a:prstGeom>
          <a:ln w="12700">
            <a:miter lim="400000"/>
          </a:ln>
        </p:spPr>
      </p:pic>
      <p:sp>
        <p:nvSpPr>
          <p:cNvPr id="2" name="Title 1"/>
          <p:cNvSpPr>
            <a:spLocks noGrp="1"/>
          </p:cNvSpPr>
          <p:nvPr>
            <p:ph type="title"/>
          </p:nvPr>
        </p:nvSpPr>
        <p:spPr/>
        <p:txBody>
          <a:bodyPr/>
          <a:lstStyle/>
          <a:p>
            <a:r>
              <a:rPr lang="en-US" dirty="0" smtClean="0"/>
              <a:t>Introducing </a:t>
            </a:r>
            <a:r>
              <a:rPr lang="en-US" dirty="0" err="1" smtClean="0"/>
              <a:t>Xamarin.UITest</a:t>
            </a:r>
            <a:endParaRPr lang="en-US" dirty="0"/>
          </a:p>
        </p:txBody>
      </p:sp>
    </p:spTree>
    <p:extLst>
      <p:ext uri="{BB962C8B-B14F-4D97-AF65-F5344CB8AC3E}">
        <p14:creationId xmlns:p14="http://schemas.microsoft.com/office/powerpoint/2010/main" val="1193736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fill="hold"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A85D2"/>
        </a:solidFill>
        <a:effectLst/>
      </p:bgPr>
    </p:bg>
    <p:spTree>
      <p:nvGrpSpPr>
        <p:cNvPr id="1" name=""/>
        <p:cNvGrpSpPr/>
        <p:nvPr/>
      </p:nvGrpSpPr>
      <p:grpSpPr>
        <a:xfrm>
          <a:off x="0" y="0"/>
          <a:ext cx="0" cy="0"/>
          <a:chOff x="0" y="0"/>
          <a:chExt cx="0" cy="0"/>
        </a:xfrm>
      </p:grpSpPr>
      <p:pic>
        <p:nvPicPr>
          <p:cNvPr id="2" name="pasted-image.pdf"/>
          <p:cNvPicPr/>
          <p:nvPr/>
        </p:nvPicPr>
        <p:blipFill>
          <a:blip r:embed="rId3">
            <a:extLst/>
          </a:blip>
          <a:stretch>
            <a:fillRect/>
          </a:stretch>
        </p:blipFill>
        <p:spPr>
          <a:xfrm>
            <a:off x="713564" y="711713"/>
            <a:ext cx="7740342" cy="3780167"/>
          </a:xfrm>
          <a:prstGeom prst="rect">
            <a:avLst/>
          </a:prstGeom>
          <a:ln w="3175">
            <a:miter lim="400000"/>
          </a:ln>
        </p:spPr>
      </p:pic>
    </p:spTree>
    <p:extLst>
      <p:ext uri="{BB962C8B-B14F-4D97-AF65-F5344CB8AC3E}">
        <p14:creationId xmlns:p14="http://schemas.microsoft.com/office/powerpoint/2010/main" val="9056343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A85D2"/>
        </a:solidFill>
        <a:effectLst/>
      </p:bgPr>
    </p:bg>
    <p:spTree>
      <p:nvGrpSpPr>
        <p:cNvPr id="1" name=""/>
        <p:cNvGrpSpPr/>
        <p:nvPr/>
      </p:nvGrpSpPr>
      <p:grpSpPr>
        <a:xfrm>
          <a:off x="0" y="0"/>
          <a:ext cx="0" cy="0"/>
          <a:chOff x="0" y="0"/>
          <a:chExt cx="0" cy="0"/>
        </a:xfrm>
      </p:grpSpPr>
      <p:pic>
        <p:nvPicPr>
          <p:cNvPr id="2" name="pasted-image.pdf"/>
          <p:cNvPicPr/>
          <p:nvPr/>
        </p:nvPicPr>
        <p:blipFill>
          <a:blip r:embed="rId3">
            <a:extLst/>
          </a:blip>
          <a:stretch>
            <a:fillRect/>
          </a:stretch>
        </p:blipFill>
        <p:spPr>
          <a:xfrm>
            <a:off x="580224" y="1273955"/>
            <a:ext cx="8233318" cy="2963479"/>
          </a:xfrm>
          <a:prstGeom prst="rect">
            <a:avLst/>
          </a:prstGeom>
          <a:ln w="3175">
            <a:miter lim="400000"/>
          </a:ln>
        </p:spPr>
      </p:pic>
    </p:spTree>
    <p:extLst>
      <p:ext uri="{BB962C8B-B14F-4D97-AF65-F5344CB8AC3E}">
        <p14:creationId xmlns:p14="http://schemas.microsoft.com/office/powerpoint/2010/main" val="24988604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smtClean="0"/>
              <a:t>Demo</a:t>
            </a:r>
            <a:endParaRPr lang="en-US" dirty="0"/>
          </a:p>
        </p:txBody>
      </p:sp>
    </p:spTree>
    <p:extLst>
      <p:ext uri="{BB962C8B-B14F-4D97-AF65-F5344CB8AC3E}">
        <p14:creationId xmlns:p14="http://schemas.microsoft.com/office/powerpoint/2010/main" val="3286775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smtClean="0"/>
              <a:t>Go Farther</a:t>
            </a:r>
            <a:endParaRPr lang="en-US" dirty="0"/>
          </a:p>
        </p:txBody>
      </p:sp>
    </p:spTree>
    <p:extLst>
      <p:ext uri="{BB962C8B-B14F-4D97-AF65-F5344CB8AC3E}">
        <p14:creationId xmlns:p14="http://schemas.microsoft.com/office/powerpoint/2010/main" val="2672020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Autofit/>
          </a:bodyPr>
          <a:lstStyle/>
          <a:p>
            <a:r>
              <a:rPr lang="en-US" dirty="0" smtClean="0">
                <a:cs typeface="Helvetica" panose="020B0604020202020204" pitchFamily="34" charset="0"/>
              </a:rPr>
              <a:t>Xamarin – The Complete Mobile Solution</a:t>
            </a:r>
            <a:endParaRPr lang="en-US" b="0" dirty="0">
              <a:cs typeface="Helvetica" panose="020B0604020202020204" pitchFamily="34" charset="0"/>
            </a:endParaRPr>
          </a:p>
        </p:txBody>
      </p:sp>
      <p:sp>
        <p:nvSpPr>
          <p:cNvPr id="5" name="AutoShape 2" descr="https://github.com/xamarin/design/blob/master/Logos/Hexagons/png/hexagon-white@2x.png?raw=tru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https://github.com/xamarin/design/blob/master/Logos/Hexagons/png/hexagon-white@2x.png?raw=tru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https://github.com/xamarin/design/blob/master/Logos/Hexagons/png/hexagon-white@2x.png?raw=tru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https://github.com/xamarin/design/blob/master/Logos/Hexagons/png/hexagon-white@2x.png?raw=true"/>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Pentagon 12"/>
          <p:cNvSpPr/>
          <p:nvPr/>
        </p:nvSpPr>
        <p:spPr>
          <a:xfrm>
            <a:off x="363991" y="4110007"/>
            <a:ext cx="8340936" cy="742428"/>
          </a:xfrm>
          <a:prstGeom prst="homePlate">
            <a:avLst>
              <a:gd name="adj" fmla="val 0"/>
            </a:avLst>
          </a:prstGeom>
          <a:solidFill>
            <a:srgbClr val="1C6A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latin typeface="Calibri"/>
            </a:endParaRPr>
          </a:p>
        </p:txBody>
      </p:sp>
      <p:grpSp>
        <p:nvGrpSpPr>
          <p:cNvPr id="14" name="Group 13"/>
          <p:cNvGrpSpPr/>
          <p:nvPr/>
        </p:nvGrpSpPr>
        <p:grpSpPr>
          <a:xfrm>
            <a:off x="370119" y="3076986"/>
            <a:ext cx="5167516" cy="783407"/>
            <a:chOff x="406400" y="3131410"/>
            <a:chExt cx="5094514" cy="783407"/>
          </a:xfrm>
        </p:grpSpPr>
        <p:sp>
          <p:nvSpPr>
            <p:cNvPr id="15" name="Freeform 14"/>
            <p:cNvSpPr/>
            <p:nvPr/>
          </p:nvSpPr>
          <p:spPr>
            <a:xfrm>
              <a:off x="406400" y="3131410"/>
              <a:ext cx="1959428" cy="783407"/>
            </a:xfrm>
            <a:custGeom>
              <a:avLst/>
              <a:gdLst>
                <a:gd name="connsiteX0" fmla="*/ 0 w 1958518"/>
                <a:gd name="connsiteY0" fmla="*/ 0 h 783407"/>
                <a:gd name="connsiteX1" fmla="*/ 1566815 w 1958518"/>
                <a:gd name="connsiteY1" fmla="*/ 0 h 783407"/>
                <a:gd name="connsiteX2" fmla="*/ 1958518 w 1958518"/>
                <a:gd name="connsiteY2" fmla="*/ 391704 h 783407"/>
                <a:gd name="connsiteX3" fmla="*/ 1566815 w 1958518"/>
                <a:gd name="connsiteY3" fmla="*/ 783407 h 783407"/>
                <a:gd name="connsiteX4" fmla="*/ 0 w 1958518"/>
                <a:gd name="connsiteY4" fmla="*/ 783407 h 783407"/>
                <a:gd name="connsiteX5" fmla="*/ 0 w 1958518"/>
                <a:gd name="connsiteY5" fmla="*/ 0 h 783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8518" h="783407">
                  <a:moveTo>
                    <a:pt x="0" y="0"/>
                  </a:moveTo>
                  <a:lnTo>
                    <a:pt x="1566815" y="0"/>
                  </a:lnTo>
                  <a:lnTo>
                    <a:pt x="1958518" y="391704"/>
                  </a:lnTo>
                  <a:lnTo>
                    <a:pt x="1566815" y="783407"/>
                  </a:lnTo>
                  <a:lnTo>
                    <a:pt x="0" y="783407"/>
                  </a:lnTo>
                  <a:lnTo>
                    <a:pt x="0" y="0"/>
                  </a:lnTo>
                  <a:close/>
                </a:path>
              </a:pathLst>
            </a:custGeom>
            <a:solidFill>
              <a:srgbClr val="3C90D1"/>
            </a:solidFill>
            <a:effectLst>
              <a:outerShdw blurRad="63500" sx="102000" sy="102000" algn="ctr" rotWithShape="0">
                <a:prstClr val="black">
                  <a:alpha val="40000"/>
                </a:prstClr>
              </a:outerShdw>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80010" tIns="40005" rIns="215855" bIns="40005" numCol="1" spcCol="1270" anchor="ctr" anchorCtr="0">
              <a:noAutofit/>
            </a:bodyPr>
            <a:lstStyle/>
            <a:p>
              <a:pPr algn="ctr" defTabSz="666750" fontAlgn="base">
                <a:lnSpc>
                  <a:spcPct val="90000"/>
                </a:lnSpc>
                <a:spcBef>
                  <a:spcPct val="0"/>
                </a:spcBef>
                <a:spcAft>
                  <a:spcPct val="35000"/>
                </a:spcAft>
              </a:pPr>
              <a:r>
                <a:rPr lang="en-US" sz="1600" b="1" dirty="0" smtClean="0">
                  <a:solidFill>
                    <a:prstClr val="white"/>
                  </a:solidFill>
                  <a:latin typeface="Arial"/>
                  <a:cs typeface="Arial"/>
                </a:rPr>
                <a:t>Design</a:t>
              </a:r>
              <a:endParaRPr lang="en-US" sz="1600" b="1" dirty="0">
                <a:solidFill>
                  <a:prstClr val="white"/>
                </a:solidFill>
                <a:latin typeface="Arial"/>
                <a:cs typeface="Arial"/>
              </a:endParaRPr>
            </a:p>
          </p:txBody>
        </p:sp>
        <p:sp>
          <p:nvSpPr>
            <p:cNvPr id="18" name="Freeform 17"/>
            <p:cNvSpPr/>
            <p:nvPr/>
          </p:nvSpPr>
          <p:spPr>
            <a:xfrm>
              <a:off x="1973943" y="3131410"/>
              <a:ext cx="1959428" cy="783407"/>
            </a:xfrm>
            <a:custGeom>
              <a:avLst/>
              <a:gdLst>
                <a:gd name="connsiteX0" fmla="*/ 0 w 1958518"/>
                <a:gd name="connsiteY0" fmla="*/ 0 h 783407"/>
                <a:gd name="connsiteX1" fmla="*/ 1566815 w 1958518"/>
                <a:gd name="connsiteY1" fmla="*/ 0 h 783407"/>
                <a:gd name="connsiteX2" fmla="*/ 1958518 w 1958518"/>
                <a:gd name="connsiteY2" fmla="*/ 391704 h 783407"/>
                <a:gd name="connsiteX3" fmla="*/ 1566815 w 1958518"/>
                <a:gd name="connsiteY3" fmla="*/ 783407 h 783407"/>
                <a:gd name="connsiteX4" fmla="*/ 0 w 1958518"/>
                <a:gd name="connsiteY4" fmla="*/ 783407 h 783407"/>
                <a:gd name="connsiteX5" fmla="*/ 391704 w 1958518"/>
                <a:gd name="connsiteY5" fmla="*/ 391704 h 783407"/>
                <a:gd name="connsiteX6" fmla="*/ 0 w 1958518"/>
                <a:gd name="connsiteY6" fmla="*/ 0 h 783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518" h="783407">
                  <a:moveTo>
                    <a:pt x="0" y="0"/>
                  </a:moveTo>
                  <a:lnTo>
                    <a:pt x="1566815" y="0"/>
                  </a:lnTo>
                  <a:lnTo>
                    <a:pt x="1958518" y="391704"/>
                  </a:lnTo>
                  <a:lnTo>
                    <a:pt x="1566815" y="783407"/>
                  </a:lnTo>
                  <a:lnTo>
                    <a:pt x="0" y="783407"/>
                  </a:lnTo>
                  <a:lnTo>
                    <a:pt x="391704" y="391704"/>
                  </a:lnTo>
                  <a:lnTo>
                    <a:pt x="0" y="0"/>
                  </a:lnTo>
                  <a:close/>
                </a:path>
              </a:pathLst>
            </a:custGeom>
            <a:solidFill>
              <a:srgbClr val="3C90D1"/>
            </a:solidFill>
            <a:effectLst>
              <a:outerShdw blurRad="63500" sx="102000" sy="102000" algn="ctr" rotWithShape="0">
                <a:prstClr val="black">
                  <a:alpha val="40000"/>
                </a:prstClr>
              </a:outerShdw>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451712" tIns="40005" rIns="411706" bIns="40005" numCol="1" spcCol="1270" anchor="ctr" anchorCtr="0">
              <a:noAutofit/>
            </a:bodyPr>
            <a:lstStyle/>
            <a:p>
              <a:pPr algn="ctr" defTabSz="666750" fontAlgn="base">
                <a:lnSpc>
                  <a:spcPct val="90000"/>
                </a:lnSpc>
                <a:spcBef>
                  <a:spcPct val="0"/>
                </a:spcBef>
                <a:spcAft>
                  <a:spcPct val="35000"/>
                </a:spcAft>
              </a:pPr>
              <a:r>
                <a:rPr lang="en-US" sz="1600" b="1" dirty="0" smtClean="0">
                  <a:solidFill>
                    <a:prstClr val="white"/>
                  </a:solidFill>
                  <a:latin typeface="Arial"/>
                  <a:cs typeface="Arial"/>
                </a:rPr>
                <a:t>Develop</a:t>
              </a:r>
              <a:endParaRPr lang="en-US" sz="1600" b="1" dirty="0">
                <a:solidFill>
                  <a:prstClr val="white"/>
                </a:solidFill>
                <a:latin typeface="Arial"/>
                <a:cs typeface="Arial"/>
              </a:endParaRPr>
            </a:p>
          </p:txBody>
        </p:sp>
        <p:sp>
          <p:nvSpPr>
            <p:cNvPr id="19" name="Freeform 18"/>
            <p:cNvSpPr/>
            <p:nvPr/>
          </p:nvSpPr>
          <p:spPr>
            <a:xfrm>
              <a:off x="3541486" y="3131410"/>
              <a:ext cx="1959428" cy="783407"/>
            </a:xfrm>
            <a:custGeom>
              <a:avLst/>
              <a:gdLst>
                <a:gd name="connsiteX0" fmla="*/ 0 w 1958518"/>
                <a:gd name="connsiteY0" fmla="*/ 0 h 783407"/>
                <a:gd name="connsiteX1" fmla="*/ 1566815 w 1958518"/>
                <a:gd name="connsiteY1" fmla="*/ 0 h 783407"/>
                <a:gd name="connsiteX2" fmla="*/ 1958518 w 1958518"/>
                <a:gd name="connsiteY2" fmla="*/ 391704 h 783407"/>
                <a:gd name="connsiteX3" fmla="*/ 1566815 w 1958518"/>
                <a:gd name="connsiteY3" fmla="*/ 783407 h 783407"/>
                <a:gd name="connsiteX4" fmla="*/ 0 w 1958518"/>
                <a:gd name="connsiteY4" fmla="*/ 783407 h 783407"/>
                <a:gd name="connsiteX5" fmla="*/ 391704 w 1958518"/>
                <a:gd name="connsiteY5" fmla="*/ 391704 h 783407"/>
                <a:gd name="connsiteX6" fmla="*/ 0 w 1958518"/>
                <a:gd name="connsiteY6" fmla="*/ 0 h 783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518" h="783407">
                  <a:moveTo>
                    <a:pt x="0" y="0"/>
                  </a:moveTo>
                  <a:lnTo>
                    <a:pt x="1566815" y="0"/>
                  </a:lnTo>
                  <a:lnTo>
                    <a:pt x="1958518" y="391704"/>
                  </a:lnTo>
                  <a:lnTo>
                    <a:pt x="1566815" y="783407"/>
                  </a:lnTo>
                  <a:lnTo>
                    <a:pt x="0" y="783407"/>
                  </a:lnTo>
                  <a:lnTo>
                    <a:pt x="391704" y="391704"/>
                  </a:lnTo>
                  <a:lnTo>
                    <a:pt x="0" y="0"/>
                  </a:lnTo>
                  <a:close/>
                </a:path>
              </a:pathLst>
            </a:custGeom>
            <a:solidFill>
              <a:srgbClr val="3C90D1"/>
            </a:solidFill>
            <a:effectLst>
              <a:outerShdw blurRad="63500" sx="102000" sy="102000" algn="ctr" rotWithShape="0">
                <a:prstClr val="black">
                  <a:alpha val="40000"/>
                </a:prstClr>
              </a:outerShdw>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451712" tIns="40005" rIns="411706" bIns="40005" numCol="1" spcCol="1270" anchor="ctr" anchorCtr="0">
              <a:noAutofit/>
            </a:bodyPr>
            <a:lstStyle/>
            <a:p>
              <a:pPr algn="ctr" defTabSz="666750" fontAlgn="base">
                <a:lnSpc>
                  <a:spcPct val="90000"/>
                </a:lnSpc>
                <a:spcBef>
                  <a:spcPct val="0"/>
                </a:spcBef>
                <a:spcAft>
                  <a:spcPct val="35000"/>
                </a:spcAft>
              </a:pPr>
              <a:r>
                <a:rPr lang="en-US" sz="1600" b="1" dirty="0" smtClean="0">
                  <a:solidFill>
                    <a:prstClr val="white"/>
                  </a:solidFill>
                  <a:latin typeface="Arial"/>
                  <a:cs typeface="Arial"/>
                </a:rPr>
                <a:t>Integrate</a:t>
              </a:r>
              <a:endParaRPr lang="en-US" sz="1600" b="1" dirty="0">
                <a:solidFill>
                  <a:prstClr val="white"/>
                </a:solidFill>
                <a:latin typeface="Arial"/>
                <a:cs typeface="Arial"/>
              </a:endParaRPr>
            </a:p>
          </p:txBody>
        </p:sp>
      </p:grpSp>
      <p:sp>
        <p:nvSpPr>
          <p:cNvPr id="20" name="Title 1"/>
          <p:cNvSpPr txBox="1">
            <a:spLocks/>
          </p:cNvSpPr>
          <p:nvPr/>
        </p:nvSpPr>
        <p:spPr>
          <a:xfrm>
            <a:off x="2903373" y="4043788"/>
            <a:ext cx="3337254" cy="3952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Calibri"/>
                <a:ea typeface="+mj-ea"/>
                <a:cs typeface="Calibri"/>
              </a:defRPr>
            </a:lvl1pPr>
          </a:lstStyle>
          <a:p>
            <a:pPr algn="ctr" fontAlgn="base">
              <a:spcAft>
                <a:spcPct val="0"/>
              </a:spcAft>
            </a:pPr>
            <a:r>
              <a:rPr lang="en-US" sz="1600" b="1" dirty="0" smtClean="0">
                <a:solidFill>
                  <a:prstClr val="white"/>
                </a:solidFill>
                <a:latin typeface="Arial"/>
                <a:cs typeface="Arial"/>
              </a:rPr>
              <a:t>Learn</a:t>
            </a:r>
            <a:endParaRPr lang="en-US" sz="1600" b="1" dirty="0">
              <a:solidFill>
                <a:prstClr val="white"/>
              </a:solidFill>
              <a:latin typeface="Arial"/>
              <a:cs typeface="Arial"/>
            </a:endParaRPr>
          </a:p>
        </p:txBody>
      </p:sp>
      <p:sp>
        <p:nvSpPr>
          <p:cNvPr id="21" name="Rectangle 20"/>
          <p:cNvSpPr/>
          <p:nvPr/>
        </p:nvSpPr>
        <p:spPr>
          <a:xfrm>
            <a:off x="376706" y="2273302"/>
            <a:ext cx="4055026" cy="520699"/>
          </a:xfrm>
          <a:prstGeom prst="rect">
            <a:avLst/>
          </a:prstGeom>
          <a:solidFill>
            <a:srgbClr val="3C90D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latin typeface="Calibri"/>
            </a:endParaRPr>
          </a:p>
        </p:txBody>
      </p:sp>
      <p:pic>
        <p:nvPicPr>
          <p:cNvPr id="22" name="Picture 21" descr="Screenshot 2014-11-29 13.02.27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564" y="1108531"/>
            <a:ext cx="2017534" cy="1233715"/>
          </a:xfrm>
          <a:prstGeom prst="rect">
            <a:avLst/>
          </a:prstGeom>
          <a:effectLst>
            <a:outerShdw blurRad="50800" dist="38100" dir="5400000" algn="t" rotWithShape="0">
              <a:prstClr val="black">
                <a:alpha val="40000"/>
              </a:prstClr>
            </a:outerShdw>
          </a:effectLst>
        </p:spPr>
      </p:pic>
      <p:sp>
        <p:nvSpPr>
          <p:cNvPr id="23" name="Rectangle 22"/>
          <p:cNvSpPr/>
          <p:nvPr/>
        </p:nvSpPr>
        <p:spPr>
          <a:xfrm>
            <a:off x="4536198" y="2273301"/>
            <a:ext cx="2008461" cy="520698"/>
          </a:xfrm>
          <a:prstGeom prst="rect">
            <a:avLst/>
          </a:prstGeom>
          <a:solidFill>
            <a:srgbClr val="67B13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latin typeface="Calibri"/>
            </a:endParaRPr>
          </a:p>
        </p:txBody>
      </p:sp>
      <p:sp>
        <p:nvSpPr>
          <p:cNvPr id="24" name="Rectangle 23"/>
          <p:cNvSpPr/>
          <p:nvPr/>
        </p:nvSpPr>
        <p:spPr>
          <a:xfrm>
            <a:off x="6632487" y="2273301"/>
            <a:ext cx="2003514" cy="520698"/>
          </a:xfrm>
          <a:prstGeom prst="rect">
            <a:avLst/>
          </a:prstGeom>
          <a:solidFill>
            <a:srgbClr val="A73AB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latin typeface="Calibri"/>
            </a:endParaRPr>
          </a:p>
        </p:txBody>
      </p:sp>
      <p:sp>
        <p:nvSpPr>
          <p:cNvPr id="25" name="Title 1"/>
          <p:cNvSpPr txBox="1">
            <a:spLocks/>
          </p:cNvSpPr>
          <p:nvPr/>
        </p:nvSpPr>
        <p:spPr>
          <a:xfrm>
            <a:off x="1223264" y="2346460"/>
            <a:ext cx="2383525" cy="3952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Calibri"/>
                <a:ea typeface="+mj-ea"/>
                <a:cs typeface="Calibri"/>
              </a:defRPr>
            </a:lvl1pPr>
          </a:lstStyle>
          <a:p>
            <a:pPr algn="ctr" fontAlgn="base">
              <a:spcAft>
                <a:spcPct val="0"/>
              </a:spcAft>
            </a:pPr>
            <a:r>
              <a:rPr lang="en-US" sz="1400" b="1" dirty="0" smtClean="0">
                <a:solidFill>
                  <a:srgbClr val="FFFFFF"/>
                </a:solidFill>
                <a:latin typeface="Arial"/>
                <a:cs typeface="Arial"/>
              </a:rPr>
              <a:t>Xamarin Platform</a:t>
            </a:r>
            <a:endParaRPr lang="en-US" sz="1400" b="1" dirty="0">
              <a:solidFill>
                <a:srgbClr val="FFFFFF"/>
              </a:solidFill>
              <a:latin typeface="Arial"/>
              <a:cs typeface="Arial"/>
            </a:endParaRPr>
          </a:p>
        </p:txBody>
      </p:sp>
      <p:pic>
        <p:nvPicPr>
          <p:cNvPr id="26" name="Picture 25" descr="Test Cloud 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2922" y="2452895"/>
            <a:ext cx="1842068" cy="248763"/>
          </a:xfrm>
          <a:prstGeom prst="rect">
            <a:avLst/>
          </a:prstGeom>
        </p:spPr>
      </p:pic>
      <p:pic>
        <p:nvPicPr>
          <p:cNvPr id="27" name="Picture 26" descr="xamarin-insights-whit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5611" y="2425094"/>
            <a:ext cx="1648963" cy="264195"/>
          </a:xfrm>
          <a:prstGeom prst="rect">
            <a:avLst/>
          </a:prstGeom>
        </p:spPr>
      </p:pic>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8471" y="1108531"/>
            <a:ext cx="2017533" cy="1233715"/>
          </a:xfrm>
          <a:prstGeom prst="rect">
            <a:avLst/>
          </a:prstGeom>
          <a:effectLst>
            <a:outerShdw blurRad="50800" dist="38100" dir="5400000" algn="t" rotWithShape="0">
              <a:prstClr val="black">
                <a:alpha val="40000"/>
              </a:prstClr>
            </a:outerShdw>
          </a:effectLst>
        </p:spPr>
      </p:pic>
      <p:pic>
        <p:nvPicPr>
          <p:cNvPr id="29" name="Picture 2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27127" y="1108531"/>
            <a:ext cx="2017533" cy="1233715"/>
          </a:xfrm>
          <a:prstGeom prst="rect">
            <a:avLst/>
          </a:prstGeom>
          <a:effectLst>
            <a:outerShdw blurRad="50800" dist="38100" dir="5400000" algn="t" rotWithShape="0">
              <a:prstClr val="black">
                <a:alpha val="40000"/>
              </a:prstClr>
            </a:outerShdw>
          </a:effectLst>
        </p:spPr>
      </p:pic>
      <p:pic>
        <p:nvPicPr>
          <p:cNvPr id="30" name="Picture 29"/>
          <p:cNvPicPr>
            <a:picLocks noChangeAspect="1"/>
          </p:cNvPicPr>
          <p:nvPr/>
        </p:nvPicPr>
        <p:blipFill>
          <a:blip r:embed="rId8"/>
          <a:stretch>
            <a:fillRect/>
          </a:stretch>
        </p:blipFill>
        <p:spPr>
          <a:xfrm>
            <a:off x="2384838" y="1142153"/>
            <a:ext cx="2074111" cy="1246659"/>
          </a:xfrm>
          <a:prstGeom prst="rect">
            <a:avLst/>
          </a:prstGeom>
        </p:spPr>
      </p:pic>
      <p:pic>
        <p:nvPicPr>
          <p:cNvPr id="31" name="Picture 30"/>
          <p:cNvPicPr>
            <a:picLocks noChangeAspect="1"/>
          </p:cNvPicPr>
          <p:nvPr/>
        </p:nvPicPr>
        <p:blipFill>
          <a:blip r:embed="rId9"/>
          <a:stretch>
            <a:fillRect/>
          </a:stretch>
        </p:blipFill>
        <p:spPr>
          <a:xfrm>
            <a:off x="1353760" y="2434165"/>
            <a:ext cx="270212" cy="241904"/>
          </a:xfrm>
          <a:prstGeom prst="rect">
            <a:avLst/>
          </a:prstGeom>
        </p:spPr>
      </p:pic>
      <p:pic>
        <p:nvPicPr>
          <p:cNvPr id="32" name="Picture 31" descr="Xam U.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15183" y="4497629"/>
            <a:ext cx="2113643" cy="291729"/>
          </a:xfrm>
          <a:prstGeom prst="rect">
            <a:avLst/>
          </a:prstGeom>
        </p:spPr>
      </p:pic>
      <p:sp>
        <p:nvSpPr>
          <p:cNvPr id="33" name="Freeform 32"/>
          <p:cNvSpPr/>
          <p:nvPr/>
        </p:nvSpPr>
        <p:spPr>
          <a:xfrm>
            <a:off x="5135653" y="3076986"/>
            <a:ext cx="1987506" cy="783407"/>
          </a:xfrm>
          <a:custGeom>
            <a:avLst/>
            <a:gdLst>
              <a:gd name="connsiteX0" fmla="*/ 0 w 1958518"/>
              <a:gd name="connsiteY0" fmla="*/ 0 h 783407"/>
              <a:gd name="connsiteX1" fmla="*/ 1566815 w 1958518"/>
              <a:gd name="connsiteY1" fmla="*/ 0 h 783407"/>
              <a:gd name="connsiteX2" fmla="*/ 1958518 w 1958518"/>
              <a:gd name="connsiteY2" fmla="*/ 391704 h 783407"/>
              <a:gd name="connsiteX3" fmla="*/ 1566815 w 1958518"/>
              <a:gd name="connsiteY3" fmla="*/ 783407 h 783407"/>
              <a:gd name="connsiteX4" fmla="*/ 0 w 1958518"/>
              <a:gd name="connsiteY4" fmla="*/ 783407 h 783407"/>
              <a:gd name="connsiteX5" fmla="*/ 391704 w 1958518"/>
              <a:gd name="connsiteY5" fmla="*/ 391704 h 783407"/>
              <a:gd name="connsiteX6" fmla="*/ 0 w 1958518"/>
              <a:gd name="connsiteY6" fmla="*/ 0 h 783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518" h="783407">
                <a:moveTo>
                  <a:pt x="0" y="0"/>
                </a:moveTo>
                <a:lnTo>
                  <a:pt x="1566815" y="0"/>
                </a:lnTo>
                <a:lnTo>
                  <a:pt x="1958518" y="391704"/>
                </a:lnTo>
                <a:lnTo>
                  <a:pt x="1566815" y="783407"/>
                </a:lnTo>
                <a:lnTo>
                  <a:pt x="0" y="783407"/>
                </a:lnTo>
                <a:lnTo>
                  <a:pt x="391704" y="391704"/>
                </a:lnTo>
                <a:lnTo>
                  <a:pt x="0" y="0"/>
                </a:lnTo>
                <a:close/>
              </a:path>
            </a:pathLst>
          </a:custGeom>
          <a:solidFill>
            <a:srgbClr val="67B134"/>
          </a:solidFill>
          <a:effectLst>
            <a:outerShdw blurRad="63500" sx="102000" sy="102000" algn="ctr" rotWithShape="0">
              <a:prstClr val="black">
                <a:alpha val="40000"/>
              </a:prstClr>
            </a:outerShdw>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451712" tIns="40005" rIns="411706" bIns="40005" numCol="1" spcCol="1270" anchor="ctr" anchorCtr="0">
            <a:noAutofit/>
          </a:bodyPr>
          <a:lstStyle/>
          <a:p>
            <a:pPr algn="ctr" defTabSz="666750" fontAlgn="base">
              <a:lnSpc>
                <a:spcPct val="90000"/>
              </a:lnSpc>
              <a:spcBef>
                <a:spcPct val="0"/>
              </a:spcBef>
              <a:spcAft>
                <a:spcPct val="35000"/>
              </a:spcAft>
            </a:pPr>
            <a:r>
              <a:rPr lang="en-US" sz="1600" b="1" dirty="0" smtClean="0">
                <a:solidFill>
                  <a:prstClr val="white"/>
                </a:solidFill>
                <a:latin typeface="Arial"/>
                <a:cs typeface="Arial"/>
              </a:rPr>
              <a:t>Test</a:t>
            </a:r>
            <a:endParaRPr lang="en-US" sz="1600" b="1" dirty="0">
              <a:solidFill>
                <a:prstClr val="white"/>
              </a:solidFill>
              <a:latin typeface="Arial"/>
              <a:cs typeface="Arial"/>
            </a:endParaRPr>
          </a:p>
        </p:txBody>
      </p:sp>
      <p:sp>
        <p:nvSpPr>
          <p:cNvPr id="34" name="Freeform 33"/>
          <p:cNvSpPr/>
          <p:nvPr/>
        </p:nvSpPr>
        <p:spPr>
          <a:xfrm>
            <a:off x="6717421" y="3076986"/>
            <a:ext cx="1987506" cy="783407"/>
          </a:xfrm>
          <a:custGeom>
            <a:avLst/>
            <a:gdLst>
              <a:gd name="connsiteX0" fmla="*/ 0 w 1958518"/>
              <a:gd name="connsiteY0" fmla="*/ 0 h 783407"/>
              <a:gd name="connsiteX1" fmla="*/ 1566815 w 1958518"/>
              <a:gd name="connsiteY1" fmla="*/ 0 h 783407"/>
              <a:gd name="connsiteX2" fmla="*/ 1958518 w 1958518"/>
              <a:gd name="connsiteY2" fmla="*/ 391704 h 783407"/>
              <a:gd name="connsiteX3" fmla="*/ 1566815 w 1958518"/>
              <a:gd name="connsiteY3" fmla="*/ 783407 h 783407"/>
              <a:gd name="connsiteX4" fmla="*/ 0 w 1958518"/>
              <a:gd name="connsiteY4" fmla="*/ 783407 h 783407"/>
              <a:gd name="connsiteX5" fmla="*/ 391704 w 1958518"/>
              <a:gd name="connsiteY5" fmla="*/ 391704 h 783407"/>
              <a:gd name="connsiteX6" fmla="*/ 0 w 1958518"/>
              <a:gd name="connsiteY6" fmla="*/ 0 h 783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518" h="783407">
                <a:moveTo>
                  <a:pt x="0" y="0"/>
                </a:moveTo>
                <a:lnTo>
                  <a:pt x="1566815" y="0"/>
                </a:lnTo>
                <a:lnTo>
                  <a:pt x="1958518" y="391704"/>
                </a:lnTo>
                <a:lnTo>
                  <a:pt x="1566815" y="783407"/>
                </a:lnTo>
                <a:lnTo>
                  <a:pt x="0" y="783407"/>
                </a:lnTo>
                <a:lnTo>
                  <a:pt x="391704" y="391704"/>
                </a:lnTo>
                <a:lnTo>
                  <a:pt x="0" y="0"/>
                </a:lnTo>
                <a:close/>
              </a:path>
            </a:pathLst>
          </a:custGeom>
          <a:solidFill>
            <a:srgbClr val="A73AB8"/>
          </a:solidFill>
          <a:effectLst>
            <a:outerShdw blurRad="63500" sx="102000" sy="102000" algn="ctr" rotWithShape="0">
              <a:prstClr val="black">
                <a:alpha val="40000"/>
              </a:prstClr>
            </a:outerShdw>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451712" tIns="40005" rIns="411706" bIns="40005" numCol="1" spcCol="1270" anchor="ctr" anchorCtr="0">
            <a:noAutofit/>
          </a:bodyPr>
          <a:lstStyle/>
          <a:p>
            <a:pPr algn="ctr" defTabSz="666750" fontAlgn="base">
              <a:lnSpc>
                <a:spcPct val="90000"/>
              </a:lnSpc>
              <a:spcBef>
                <a:spcPct val="0"/>
              </a:spcBef>
              <a:spcAft>
                <a:spcPct val="35000"/>
              </a:spcAft>
            </a:pPr>
            <a:r>
              <a:rPr lang="en-US" sz="1600" b="1" dirty="0" smtClean="0">
                <a:solidFill>
                  <a:prstClr val="white"/>
                </a:solidFill>
                <a:latin typeface="Arial"/>
                <a:cs typeface="Arial"/>
              </a:rPr>
              <a:t>Monitor</a:t>
            </a:r>
            <a:endParaRPr lang="en-US" sz="1600" b="1" dirty="0">
              <a:solidFill>
                <a:prstClr val="white"/>
              </a:solidFill>
              <a:latin typeface="Arial"/>
              <a:cs typeface="Arial"/>
            </a:endParaRPr>
          </a:p>
        </p:txBody>
      </p:sp>
    </p:spTree>
    <p:extLst>
      <p:ext uri="{BB962C8B-B14F-4D97-AF65-F5344CB8AC3E}">
        <p14:creationId xmlns:p14="http://schemas.microsoft.com/office/powerpoint/2010/main" val="1297442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par>
                                <p:cTn id="45" presetID="10"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par>
                                <p:cTn id="59" presetID="10" presetClass="entr" presetSubtype="0"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p:bldP spid="21" grpId="0" animBg="1"/>
      <p:bldP spid="23" grpId="0" animBg="1"/>
      <p:bldP spid="24" grpId="0" animBg="1"/>
      <p:bldP spid="25" grpId="0"/>
      <p:bldP spid="33" grpId="0" animBg="1"/>
      <p:bldP spid="3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 name="pasted-image.pdf"/>
          <p:cNvPicPr/>
          <p:nvPr/>
        </p:nvPicPr>
        <p:blipFill>
          <a:blip r:embed="rId3">
            <a:extLst/>
          </a:blip>
          <a:stretch>
            <a:fillRect/>
          </a:stretch>
        </p:blipFill>
        <p:spPr>
          <a:xfrm>
            <a:off x="-1281" y="1350071"/>
            <a:ext cx="9146562" cy="4331913"/>
          </a:xfrm>
          <a:prstGeom prst="rect">
            <a:avLst/>
          </a:prstGeom>
          <a:ln w="3175">
            <a:miter lim="400000"/>
          </a:ln>
        </p:spPr>
      </p:pic>
      <p:pic>
        <p:nvPicPr>
          <p:cNvPr id="150" name="Xamarin Test CloudWhite.png"/>
          <p:cNvPicPr/>
          <p:nvPr/>
        </p:nvPicPr>
        <p:blipFill>
          <a:blip r:embed="rId4">
            <a:extLst/>
          </a:blip>
          <a:stretch>
            <a:fillRect/>
          </a:stretch>
        </p:blipFill>
        <p:spPr>
          <a:xfrm>
            <a:off x="643332" y="206988"/>
            <a:ext cx="8038625" cy="1100060"/>
          </a:xfrm>
          <a:prstGeom prst="rect">
            <a:avLst/>
          </a:prstGeom>
          <a:ln w="3175">
            <a:miter lim="400000"/>
          </a:ln>
        </p:spPr>
      </p:pic>
    </p:spTree>
    <p:extLst>
      <p:ext uri="{BB962C8B-B14F-4D97-AF65-F5344CB8AC3E}">
        <p14:creationId xmlns:p14="http://schemas.microsoft.com/office/powerpoint/2010/main" val="1296935858"/>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 name="pasted-image.pdf"/>
          <p:cNvPicPr/>
          <p:nvPr/>
        </p:nvPicPr>
        <p:blipFill>
          <a:blip r:embed="rId3">
            <a:extLst/>
          </a:blip>
          <a:stretch>
            <a:fillRect/>
          </a:stretch>
        </p:blipFill>
        <p:spPr>
          <a:xfrm>
            <a:off x="433964" y="-111336"/>
            <a:ext cx="8276072" cy="5366171"/>
          </a:xfrm>
          <a:prstGeom prst="rect">
            <a:avLst/>
          </a:prstGeom>
          <a:ln w="3175">
            <a:miter lim="400000"/>
          </a:ln>
        </p:spPr>
      </p:pic>
    </p:spTree>
    <p:extLst>
      <p:ext uri="{BB962C8B-B14F-4D97-AF65-F5344CB8AC3E}">
        <p14:creationId xmlns:p14="http://schemas.microsoft.com/office/powerpoint/2010/main" val="2945163988"/>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pasted-image.pdf"/>
          <p:cNvPicPr/>
          <p:nvPr/>
        </p:nvPicPr>
        <p:blipFill>
          <a:blip r:embed="rId3">
            <a:extLst/>
          </a:blip>
          <a:stretch>
            <a:fillRect/>
          </a:stretch>
        </p:blipFill>
        <p:spPr>
          <a:xfrm>
            <a:off x="628739" y="1309459"/>
            <a:ext cx="7886525" cy="2524582"/>
          </a:xfrm>
          <a:prstGeom prst="rect">
            <a:avLst/>
          </a:prstGeom>
          <a:ln w="3175">
            <a:miter lim="400000"/>
          </a:ln>
        </p:spPr>
      </p:pic>
    </p:spTree>
    <p:extLst>
      <p:ext uri="{BB962C8B-B14F-4D97-AF65-F5344CB8AC3E}">
        <p14:creationId xmlns:p14="http://schemas.microsoft.com/office/powerpoint/2010/main" val="170379442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smtClean="0"/>
              <a:t>Demo</a:t>
            </a:r>
            <a:endParaRPr lang="en-US" dirty="0"/>
          </a:p>
        </p:txBody>
      </p:sp>
    </p:spTree>
    <p:extLst>
      <p:ext uri="{BB962C8B-B14F-4D97-AF65-F5344CB8AC3E}">
        <p14:creationId xmlns:p14="http://schemas.microsoft.com/office/powerpoint/2010/main" val="36692475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a:spLocks noChangeArrowheads="1"/>
          </p:cNvSpPr>
          <p:nvPr/>
        </p:nvSpPr>
        <p:spPr bwMode="auto">
          <a:xfrm>
            <a:off x="568411" y="4145078"/>
            <a:ext cx="8056605" cy="850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1026" tIns="55513" rIns="111026" bIns="55513">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dirty="0" smtClean="0">
                <a:solidFill>
                  <a:schemeClr val="bg1">
                    <a:lumMod val="50000"/>
                  </a:schemeClr>
                </a:solidFill>
                <a:latin typeface="Helvetica Light"/>
                <a:cs typeface="Helvetica Neue Light"/>
              </a:rPr>
              <a:t>Real-time monitoring. Track crashes and exceptions to understand what is happening with live users.</a:t>
            </a:r>
            <a:endParaRPr lang="en-US" dirty="0">
              <a:solidFill>
                <a:schemeClr val="bg1">
                  <a:lumMod val="50000"/>
                </a:schemeClr>
              </a:solidFill>
              <a:latin typeface="Helvetica Light"/>
              <a:cs typeface="Helvetica Neue Light"/>
            </a:endParaRPr>
          </a:p>
        </p:txBody>
      </p:sp>
      <p:pic>
        <p:nvPicPr>
          <p:cNvPr id="8" name="Picture 7"/>
          <p:cNvPicPr>
            <a:picLocks noChangeAspect="1"/>
          </p:cNvPicPr>
          <p:nvPr/>
        </p:nvPicPr>
        <p:blipFill>
          <a:blip r:embed="rId3"/>
          <a:stretch>
            <a:fillRect/>
          </a:stretch>
        </p:blipFill>
        <p:spPr>
          <a:xfrm>
            <a:off x="2401765" y="995704"/>
            <a:ext cx="4340469" cy="2958828"/>
          </a:xfrm>
          <a:prstGeom prst="rect">
            <a:avLst/>
          </a:prstGeom>
          <a:ln>
            <a:noFill/>
          </a:ln>
          <a:effectLst>
            <a:outerShdw blurRad="292100" dist="139700" dir="2700000" algn="tl" rotWithShape="0">
              <a:srgbClr val="333333">
                <a:alpha val="65000"/>
              </a:srgbClr>
            </a:outerShdw>
          </a:effectLst>
        </p:spPr>
      </p:pic>
      <p:pic>
        <p:nvPicPr>
          <p:cNvPr id="6148" name="Picture 4" descr="Xamarin Insights (2 Colours) Positiv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9897" y="0"/>
            <a:ext cx="4024203" cy="1095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888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smtClean="0"/>
              <a:t>Why Analytics</a:t>
            </a:r>
          </a:p>
          <a:p>
            <a:r>
              <a:rPr lang="en-US" dirty="0" smtClean="0"/>
              <a:t>&amp; </a:t>
            </a:r>
            <a:r>
              <a:rPr lang="en-US" dirty="0" err="1" smtClean="0"/>
              <a:t>Crashalytics</a:t>
            </a:r>
            <a:endParaRPr lang="en-US" dirty="0" smtClean="0"/>
          </a:p>
          <a:p>
            <a:r>
              <a:rPr lang="en-US" dirty="0" smtClean="0"/>
              <a:t>Matter</a:t>
            </a:r>
            <a:endParaRPr lang="en-US" dirty="0"/>
          </a:p>
        </p:txBody>
      </p:sp>
    </p:spTree>
    <p:extLst>
      <p:ext uri="{BB962C8B-B14F-4D97-AF65-F5344CB8AC3E}">
        <p14:creationId xmlns:p14="http://schemas.microsoft.com/office/powerpoint/2010/main" val="3034795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are using our phones a lot!</a:t>
            </a:r>
            <a:endParaRPr lang="en-US" dirty="0"/>
          </a:p>
        </p:txBody>
      </p:sp>
      <p:sp>
        <p:nvSpPr>
          <p:cNvPr id="3" name="Shape 114"/>
          <p:cNvSpPr/>
          <p:nvPr/>
        </p:nvSpPr>
        <p:spPr>
          <a:xfrm>
            <a:off x="266700" y="1824460"/>
            <a:ext cx="2409925" cy="240992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E15B"/>
          </a:solidFill>
          <a:ln w="3175">
            <a:miter lim="400000"/>
          </a:ln>
        </p:spPr>
        <p:txBody>
          <a:bodyPr lIns="50800" tIns="50800" rIns="50800" bIns="50800" anchor="ctr"/>
          <a:lstStyle/>
          <a:p>
            <a:pPr lvl="0">
              <a:defRPr sz="3200">
                <a:solidFill>
                  <a:srgbClr val="FFFFFF"/>
                </a:solidFill>
              </a:defRPr>
            </a:pPr>
            <a:endParaRPr/>
          </a:p>
        </p:txBody>
      </p:sp>
      <p:sp>
        <p:nvSpPr>
          <p:cNvPr id="4" name="Shape 115"/>
          <p:cNvSpPr/>
          <p:nvPr/>
        </p:nvSpPr>
        <p:spPr>
          <a:xfrm>
            <a:off x="-1785672" y="2112809"/>
            <a:ext cx="6553201" cy="1118255"/>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0">
                <a:solidFill>
                  <a:srgbClr val="FFFFFF"/>
                </a:solidFill>
                <a:latin typeface="Segoe UI Light"/>
                <a:ea typeface="Segoe UI Light"/>
                <a:cs typeface="Segoe UI Light"/>
                <a:sym typeface="Segoe UI Light"/>
              </a:defRPr>
            </a:lvl1pPr>
          </a:lstStyle>
          <a:p>
            <a:pPr lvl="0" algn="ctr">
              <a:defRPr sz="1800">
                <a:solidFill>
                  <a:srgbClr val="000000"/>
                </a:solidFill>
              </a:defRPr>
            </a:pPr>
            <a:r>
              <a:rPr lang="en-US" sz="6600" dirty="0" smtClean="0">
                <a:solidFill>
                  <a:srgbClr val="FFFFFF"/>
                </a:solidFill>
              </a:rPr>
              <a:t>40x</a:t>
            </a:r>
            <a:endParaRPr sz="6600" dirty="0">
              <a:solidFill>
                <a:srgbClr val="FFFFFF"/>
              </a:solidFill>
            </a:endParaRPr>
          </a:p>
        </p:txBody>
      </p:sp>
      <p:sp>
        <p:nvSpPr>
          <p:cNvPr id="5" name="Shape 116"/>
          <p:cNvSpPr>
            <a:spLocks noChangeAspect="1"/>
          </p:cNvSpPr>
          <p:nvPr/>
        </p:nvSpPr>
        <p:spPr>
          <a:xfrm>
            <a:off x="3169598" y="1824460"/>
            <a:ext cx="2414016" cy="24140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D56EE"/>
          </a:solidFill>
          <a:ln w="3175">
            <a:miter lim="400000"/>
          </a:ln>
        </p:spPr>
        <p:txBody>
          <a:bodyPr lIns="50800" tIns="50800" rIns="50800" bIns="50800" anchor="ctr"/>
          <a:lstStyle/>
          <a:p>
            <a:pPr lvl="0">
              <a:defRPr sz="3200">
                <a:solidFill>
                  <a:srgbClr val="FFFFFF"/>
                </a:solidFill>
              </a:defRPr>
            </a:pPr>
            <a:endParaRPr/>
          </a:p>
        </p:txBody>
      </p:sp>
      <p:sp>
        <p:nvSpPr>
          <p:cNvPr id="6" name="Shape 117"/>
          <p:cNvSpPr/>
          <p:nvPr/>
        </p:nvSpPr>
        <p:spPr>
          <a:xfrm>
            <a:off x="2665677" y="2150060"/>
            <a:ext cx="3373368" cy="1118255"/>
          </a:xfrm>
          <a:prstGeom prst="rect">
            <a:avLst/>
          </a:prstGeom>
          <a:ln w="3175">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sz="20000">
                <a:solidFill>
                  <a:srgbClr val="FFFFFF"/>
                </a:solidFill>
                <a:latin typeface="Segoe UI Light"/>
                <a:ea typeface="Segoe UI Light"/>
                <a:cs typeface="Segoe UI Light"/>
                <a:sym typeface="Segoe UI Light"/>
              </a:defRPr>
            </a:lvl1pPr>
          </a:lstStyle>
          <a:p>
            <a:pPr lvl="0" algn="ctr">
              <a:defRPr sz="1800">
                <a:solidFill>
                  <a:srgbClr val="000000"/>
                </a:solidFill>
              </a:defRPr>
            </a:pPr>
            <a:r>
              <a:rPr lang="en-US" sz="6600" dirty="0" smtClean="0">
                <a:solidFill>
                  <a:srgbClr val="FFFFFF"/>
                </a:solidFill>
              </a:rPr>
              <a:t>88%</a:t>
            </a:r>
            <a:endParaRPr sz="6600" dirty="0">
              <a:solidFill>
                <a:srgbClr val="FFFFFF"/>
              </a:solidFill>
            </a:endParaRPr>
          </a:p>
        </p:txBody>
      </p:sp>
      <p:sp>
        <p:nvSpPr>
          <p:cNvPr id="7" name="Shape 118"/>
          <p:cNvSpPr>
            <a:spLocks/>
          </p:cNvSpPr>
          <p:nvPr/>
        </p:nvSpPr>
        <p:spPr>
          <a:xfrm>
            <a:off x="6151593" y="1824460"/>
            <a:ext cx="2414016" cy="24140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87E5"/>
          </a:solidFill>
          <a:ln w="3175">
            <a:miter lim="400000"/>
          </a:ln>
        </p:spPr>
        <p:txBody>
          <a:bodyPr lIns="50800" tIns="50800" rIns="50800" bIns="50800" anchor="ctr"/>
          <a:lstStyle/>
          <a:p>
            <a:pPr lvl="0">
              <a:defRPr sz="3200">
                <a:solidFill>
                  <a:srgbClr val="FFFFFF"/>
                </a:solidFill>
              </a:defRPr>
            </a:pPr>
            <a:endParaRPr/>
          </a:p>
        </p:txBody>
      </p:sp>
      <p:sp>
        <p:nvSpPr>
          <p:cNvPr id="8" name="Shape 119"/>
          <p:cNvSpPr/>
          <p:nvPr/>
        </p:nvSpPr>
        <p:spPr>
          <a:xfrm>
            <a:off x="5348318" y="2161223"/>
            <a:ext cx="3933764" cy="1118255"/>
          </a:xfrm>
          <a:prstGeom prst="rect">
            <a:avLst/>
          </a:prstGeom>
          <a:ln w="3175">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sz="20000">
                <a:solidFill>
                  <a:srgbClr val="FFFFFF"/>
                </a:solidFill>
                <a:latin typeface="Segoe UI Light"/>
                <a:ea typeface="Segoe UI Light"/>
                <a:cs typeface="Segoe UI Light"/>
                <a:sym typeface="Segoe UI Light"/>
              </a:defRPr>
            </a:lvl1pPr>
          </a:lstStyle>
          <a:p>
            <a:pPr lvl="0" algn="ctr">
              <a:defRPr sz="1800">
                <a:solidFill>
                  <a:srgbClr val="000000"/>
                </a:solidFill>
              </a:defRPr>
            </a:pPr>
            <a:r>
              <a:rPr lang="en-US" sz="6600" dirty="0" smtClean="0">
                <a:solidFill>
                  <a:srgbClr val="FFFFFF"/>
                </a:solidFill>
              </a:rPr>
              <a:t>75%</a:t>
            </a:r>
            <a:endParaRPr sz="6600" dirty="0">
              <a:solidFill>
                <a:srgbClr val="FFFFFF"/>
              </a:solidFill>
            </a:endParaRPr>
          </a:p>
        </p:txBody>
      </p:sp>
      <p:sp>
        <p:nvSpPr>
          <p:cNvPr id="9" name="Shape 120"/>
          <p:cNvSpPr/>
          <p:nvPr/>
        </p:nvSpPr>
        <p:spPr>
          <a:xfrm>
            <a:off x="126465" y="3016487"/>
            <a:ext cx="2651760" cy="964366"/>
          </a:xfrm>
          <a:prstGeom prst="rect">
            <a:avLst/>
          </a:prstGeom>
          <a:ln w="3175">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sz="6000">
                <a:solidFill>
                  <a:srgbClr val="FFFFFF"/>
                </a:solidFill>
                <a:latin typeface="Segoe UI"/>
                <a:ea typeface="Segoe UI"/>
                <a:cs typeface="Segoe UI"/>
                <a:sym typeface="Segoe UI"/>
              </a:defRPr>
            </a:lvl1pPr>
          </a:lstStyle>
          <a:p>
            <a:pPr lvl="0" algn="ctr">
              <a:defRPr sz="1800">
                <a:solidFill>
                  <a:srgbClr val="000000"/>
                </a:solidFill>
              </a:defRPr>
            </a:pPr>
            <a:r>
              <a:rPr lang="en-US" sz="2800" dirty="0" smtClean="0">
                <a:solidFill>
                  <a:schemeClr val="bg1"/>
                </a:solidFill>
              </a:rPr>
              <a:t>check phone</a:t>
            </a:r>
          </a:p>
          <a:p>
            <a:pPr lvl="0" algn="ctr">
              <a:defRPr sz="1800">
                <a:solidFill>
                  <a:srgbClr val="000000"/>
                </a:solidFill>
              </a:defRPr>
            </a:pPr>
            <a:r>
              <a:rPr lang="en-US" sz="2800" dirty="0" smtClean="0">
                <a:solidFill>
                  <a:schemeClr val="bg1"/>
                </a:solidFill>
              </a:rPr>
              <a:t>a day</a:t>
            </a:r>
            <a:endParaRPr sz="2800" dirty="0">
              <a:solidFill>
                <a:schemeClr val="bg1"/>
              </a:solidFill>
            </a:endParaRPr>
          </a:p>
        </p:txBody>
      </p:sp>
      <p:sp>
        <p:nvSpPr>
          <p:cNvPr id="10" name="Shape 121"/>
          <p:cNvSpPr/>
          <p:nvPr/>
        </p:nvSpPr>
        <p:spPr>
          <a:xfrm>
            <a:off x="1543250" y="3244746"/>
            <a:ext cx="5569259" cy="533479"/>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6000">
                <a:solidFill>
                  <a:srgbClr val="FFFFFF"/>
                </a:solidFill>
                <a:latin typeface="Segoe UI"/>
                <a:ea typeface="Segoe UI"/>
                <a:cs typeface="Segoe UI"/>
                <a:sym typeface="Segoe UI"/>
              </a:defRPr>
            </a:lvl1pPr>
          </a:lstStyle>
          <a:p>
            <a:pPr lvl="0" algn="ctr">
              <a:defRPr sz="1800">
                <a:solidFill>
                  <a:srgbClr val="000000"/>
                </a:solidFill>
              </a:defRPr>
            </a:pPr>
            <a:r>
              <a:rPr lang="en-US" sz="2800" dirty="0" smtClean="0">
                <a:solidFill>
                  <a:srgbClr val="FFFFFF"/>
                </a:solidFill>
              </a:rPr>
              <a:t>watching </a:t>
            </a:r>
            <a:r>
              <a:rPr lang="en-US" sz="2800" dirty="0" err="1" smtClean="0">
                <a:solidFill>
                  <a:srgbClr val="FFFFFF"/>
                </a:solidFill>
              </a:rPr>
              <a:t>tv</a:t>
            </a:r>
            <a:endParaRPr sz="2800" dirty="0">
              <a:solidFill>
                <a:srgbClr val="FFFFFF"/>
              </a:solidFill>
            </a:endParaRPr>
          </a:p>
        </p:txBody>
      </p:sp>
      <p:sp>
        <p:nvSpPr>
          <p:cNvPr id="11" name="Shape 122"/>
          <p:cNvSpPr/>
          <p:nvPr/>
        </p:nvSpPr>
        <p:spPr>
          <a:xfrm>
            <a:off x="4985075" y="3239047"/>
            <a:ext cx="4813522" cy="533479"/>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ctr">
              <a:defRPr sz="1800"/>
            </a:pPr>
            <a:r>
              <a:rPr lang="en-US" sz="2800" dirty="0" smtClean="0">
                <a:solidFill>
                  <a:srgbClr val="FFFFFF"/>
                </a:solidFill>
                <a:latin typeface="Segoe UI"/>
                <a:ea typeface="Segoe UI"/>
                <a:cs typeface="Segoe UI"/>
                <a:sym typeface="Segoe UI"/>
              </a:rPr>
              <a:t>in bathroom</a:t>
            </a:r>
            <a:endParaRPr sz="2800" dirty="0">
              <a:solidFill>
                <a:srgbClr val="FFFFFF"/>
              </a:solidFill>
              <a:latin typeface="Segoe UI"/>
              <a:ea typeface="Segoe UI"/>
              <a:cs typeface="Segoe UI"/>
              <a:sym typeface="Segoe UI"/>
            </a:endParaRPr>
          </a:p>
        </p:txBody>
      </p:sp>
    </p:spTree>
    <p:extLst>
      <p:ext uri="{BB962C8B-B14F-4D97-AF65-F5344CB8AC3E}">
        <p14:creationId xmlns:p14="http://schemas.microsoft.com/office/powerpoint/2010/main" val="13682870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250"/>
                                  </p:stCondLst>
                                  <p:iterate>
                                    <p:tmAbs val="0"/>
                                  </p:iterate>
                                  <p:childTnLst>
                                    <p:set>
                                      <p:cBhvr>
                                        <p:cTn id="6" fill="hold"/>
                                        <p:tgtEl>
                                          <p:spTgt spid="4"/>
                                        </p:tgtEl>
                                        <p:attrNameLst>
                                          <p:attrName>style.visibility</p:attrName>
                                        </p:attrNameLst>
                                      </p:cBhvr>
                                      <p:to>
                                        <p:strVal val="visible"/>
                                      </p:to>
                                    </p:set>
                                    <p:anim calcmode="lin" valueType="num">
                                      <p:cBhvr>
                                        <p:cTn id="7" dur="200" fill="hold"/>
                                        <p:tgtEl>
                                          <p:spTgt spid="4"/>
                                        </p:tgtEl>
                                        <p:attrNameLst>
                                          <p:attrName>ppt_x</p:attrName>
                                        </p:attrNameLst>
                                      </p:cBhvr>
                                      <p:tavLst>
                                        <p:tav tm="0">
                                          <p:val>
                                            <p:strVal val="#ppt_x"/>
                                          </p:val>
                                        </p:tav>
                                        <p:tav tm="100000">
                                          <p:val>
                                            <p:strVal val="#ppt_x"/>
                                          </p:val>
                                        </p:tav>
                                      </p:tavLst>
                                    </p:anim>
                                    <p:anim calcmode="lin" valueType="num">
                                      <p:cBhvr>
                                        <p:cTn id="8" dur="2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450"/>
                            </p:stCondLst>
                            <p:childTnLst>
                              <p:par>
                                <p:cTn id="10" presetID="2" presetClass="entr" presetSubtype="4" fill="hold" grpId="0" nodeType="afterEffect">
                                  <p:stCondLst>
                                    <p:cond delay="0"/>
                                  </p:stCondLst>
                                  <p:iterate>
                                    <p:tmAbs val="0"/>
                                  </p:iterate>
                                  <p:childTnLst>
                                    <p:set>
                                      <p:cBhvr>
                                        <p:cTn id="11" fill="hold"/>
                                        <p:tgtEl>
                                          <p:spTgt spid="3"/>
                                        </p:tgtEl>
                                        <p:attrNameLst>
                                          <p:attrName>style.visibility</p:attrName>
                                        </p:attrNameLst>
                                      </p:cBhvr>
                                      <p:to>
                                        <p:strVal val="visible"/>
                                      </p:to>
                                    </p:set>
                                    <p:anim calcmode="lin" valueType="num">
                                      <p:cBhvr>
                                        <p:cTn id="12" dur="200" fill="hold"/>
                                        <p:tgtEl>
                                          <p:spTgt spid="3"/>
                                        </p:tgtEl>
                                        <p:attrNameLst>
                                          <p:attrName>ppt_x</p:attrName>
                                        </p:attrNameLst>
                                      </p:cBhvr>
                                      <p:tavLst>
                                        <p:tav tm="0">
                                          <p:val>
                                            <p:strVal val="#ppt_x"/>
                                          </p:val>
                                        </p:tav>
                                        <p:tav tm="100000">
                                          <p:val>
                                            <p:strVal val="#ppt_x"/>
                                          </p:val>
                                        </p:tav>
                                      </p:tavLst>
                                    </p:anim>
                                    <p:anim calcmode="lin" valueType="num">
                                      <p:cBhvr>
                                        <p:cTn id="13" dur="2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650"/>
                            </p:stCondLst>
                            <p:childTnLst>
                              <p:par>
                                <p:cTn id="15" presetID="9" presetClass="entr" presetSubtype="4" fill="hold" grpId="0" nodeType="afterEffect">
                                  <p:stCondLst>
                                    <p:cond delay="100"/>
                                  </p:stCondLst>
                                  <p:iterate>
                                    <p:tmAbs val="0"/>
                                  </p:iterate>
                                  <p:childTnLst>
                                    <p:set>
                                      <p:cBhvr>
                                        <p:cTn id="16" fill="hold"/>
                                        <p:tgtEl>
                                          <p:spTgt spid="9"/>
                                        </p:tgtEl>
                                        <p:attrNameLst>
                                          <p:attrName>style.visibility</p:attrName>
                                        </p:attrNameLst>
                                      </p:cBhvr>
                                      <p:to>
                                        <p:strVal val="visible"/>
                                      </p:to>
                                    </p:set>
                                    <p:animEffect transition="in" filter="dissolve(up)">
                                      <p:cBhvr>
                                        <p:cTn id="17" dur="2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iterate>
                                    <p:tmAbs val="0"/>
                                  </p:iterate>
                                  <p:childTnLst>
                                    <p:set>
                                      <p:cBhvr>
                                        <p:cTn id="21" fill="hold"/>
                                        <p:tgtEl>
                                          <p:spTgt spid="6"/>
                                        </p:tgtEl>
                                        <p:attrNameLst>
                                          <p:attrName>style.visibility</p:attrName>
                                        </p:attrNameLst>
                                      </p:cBhvr>
                                      <p:to>
                                        <p:strVal val="visible"/>
                                      </p:to>
                                    </p:set>
                                    <p:anim calcmode="lin" valueType="num">
                                      <p:cBhvr>
                                        <p:cTn id="22" dur="200" fill="hold"/>
                                        <p:tgtEl>
                                          <p:spTgt spid="6"/>
                                        </p:tgtEl>
                                        <p:attrNameLst>
                                          <p:attrName>ppt_x</p:attrName>
                                        </p:attrNameLst>
                                      </p:cBhvr>
                                      <p:tavLst>
                                        <p:tav tm="0">
                                          <p:val>
                                            <p:strVal val="#ppt_x"/>
                                          </p:val>
                                        </p:tav>
                                        <p:tav tm="100000">
                                          <p:val>
                                            <p:strVal val="#ppt_x"/>
                                          </p:val>
                                        </p:tav>
                                      </p:tavLst>
                                    </p:anim>
                                    <p:anim calcmode="lin" valueType="num">
                                      <p:cBhvr>
                                        <p:cTn id="23" dur="200" fill="hold"/>
                                        <p:tgtEl>
                                          <p:spTgt spid="6"/>
                                        </p:tgtEl>
                                        <p:attrNameLst>
                                          <p:attrName>ppt_y</p:attrName>
                                        </p:attrNameLst>
                                      </p:cBhvr>
                                      <p:tavLst>
                                        <p:tav tm="0">
                                          <p:val>
                                            <p:strVal val="1+#ppt_h/2"/>
                                          </p:val>
                                        </p:tav>
                                        <p:tav tm="100000">
                                          <p:val>
                                            <p:strVal val="#ppt_y"/>
                                          </p:val>
                                        </p:tav>
                                      </p:tavLst>
                                    </p:anim>
                                  </p:childTnLst>
                                </p:cTn>
                              </p:par>
                            </p:childTnLst>
                          </p:cTn>
                        </p:par>
                        <p:par>
                          <p:cTn id="24" fill="hold">
                            <p:stCondLst>
                              <p:cond delay="200"/>
                            </p:stCondLst>
                            <p:childTnLst>
                              <p:par>
                                <p:cTn id="25" presetID="2" presetClass="entr" presetSubtype="4" fill="hold" grpId="0" nodeType="afterEffect">
                                  <p:stCondLst>
                                    <p:cond delay="0"/>
                                  </p:stCondLst>
                                  <p:iterate>
                                    <p:tmAbs val="0"/>
                                  </p:iterate>
                                  <p:childTnLst>
                                    <p:set>
                                      <p:cBhvr>
                                        <p:cTn id="26" fill="hold"/>
                                        <p:tgtEl>
                                          <p:spTgt spid="5"/>
                                        </p:tgtEl>
                                        <p:attrNameLst>
                                          <p:attrName>style.visibility</p:attrName>
                                        </p:attrNameLst>
                                      </p:cBhvr>
                                      <p:to>
                                        <p:strVal val="visible"/>
                                      </p:to>
                                    </p:set>
                                    <p:anim calcmode="lin" valueType="num">
                                      <p:cBhvr>
                                        <p:cTn id="27" dur="200" fill="hold"/>
                                        <p:tgtEl>
                                          <p:spTgt spid="5"/>
                                        </p:tgtEl>
                                        <p:attrNameLst>
                                          <p:attrName>ppt_x</p:attrName>
                                        </p:attrNameLst>
                                      </p:cBhvr>
                                      <p:tavLst>
                                        <p:tav tm="0">
                                          <p:val>
                                            <p:strVal val="#ppt_x"/>
                                          </p:val>
                                        </p:tav>
                                        <p:tav tm="100000">
                                          <p:val>
                                            <p:strVal val="#ppt_x"/>
                                          </p:val>
                                        </p:tav>
                                      </p:tavLst>
                                    </p:anim>
                                    <p:anim calcmode="lin" valueType="num">
                                      <p:cBhvr>
                                        <p:cTn id="28" dur="200" fill="hold"/>
                                        <p:tgtEl>
                                          <p:spTgt spid="5"/>
                                        </p:tgtEl>
                                        <p:attrNameLst>
                                          <p:attrName>ppt_y</p:attrName>
                                        </p:attrNameLst>
                                      </p:cBhvr>
                                      <p:tavLst>
                                        <p:tav tm="0">
                                          <p:val>
                                            <p:strVal val="1+#ppt_h/2"/>
                                          </p:val>
                                        </p:tav>
                                        <p:tav tm="100000">
                                          <p:val>
                                            <p:strVal val="#ppt_y"/>
                                          </p:val>
                                        </p:tav>
                                      </p:tavLst>
                                    </p:anim>
                                  </p:childTnLst>
                                </p:cTn>
                              </p:par>
                            </p:childTnLst>
                          </p:cTn>
                        </p:par>
                        <p:par>
                          <p:cTn id="29" fill="hold">
                            <p:stCondLst>
                              <p:cond delay="400"/>
                            </p:stCondLst>
                            <p:childTnLst>
                              <p:par>
                                <p:cTn id="30" presetID="9" presetClass="entr" presetSubtype="4" fill="hold" grpId="0" nodeType="afterEffect">
                                  <p:stCondLst>
                                    <p:cond delay="100"/>
                                  </p:stCondLst>
                                  <p:iterate>
                                    <p:tmAbs val="0"/>
                                  </p:iterate>
                                  <p:childTnLst>
                                    <p:set>
                                      <p:cBhvr>
                                        <p:cTn id="31" fill="hold"/>
                                        <p:tgtEl>
                                          <p:spTgt spid="10"/>
                                        </p:tgtEl>
                                        <p:attrNameLst>
                                          <p:attrName>style.visibility</p:attrName>
                                        </p:attrNameLst>
                                      </p:cBhvr>
                                      <p:to>
                                        <p:strVal val="visible"/>
                                      </p:to>
                                    </p:set>
                                    <p:animEffect transition="in" filter="dissolve(up)">
                                      <p:cBhvr>
                                        <p:cTn id="32" dur="2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iterate>
                                    <p:tmAbs val="0"/>
                                  </p:iterate>
                                  <p:childTnLst>
                                    <p:set>
                                      <p:cBhvr>
                                        <p:cTn id="36" fill="hold"/>
                                        <p:tgtEl>
                                          <p:spTgt spid="8"/>
                                        </p:tgtEl>
                                        <p:attrNameLst>
                                          <p:attrName>style.visibility</p:attrName>
                                        </p:attrNameLst>
                                      </p:cBhvr>
                                      <p:to>
                                        <p:strVal val="visible"/>
                                      </p:to>
                                    </p:set>
                                    <p:anim calcmode="lin" valueType="num">
                                      <p:cBhvr>
                                        <p:cTn id="37" dur="200" fill="hold"/>
                                        <p:tgtEl>
                                          <p:spTgt spid="8"/>
                                        </p:tgtEl>
                                        <p:attrNameLst>
                                          <p:attrName>ppt_x</p:attrName>
                                        </p:attrNameLst>
                                      </p:cBhvr>
                                      <p:tavLst>
                                        <p:tav tm="0">
                                          <p:val>
                                            <p:strVal val="#ppt_x"/>
                                          </p:val>
                                        </p:tav>
                                        <p:tav tm="100000">
                                          <p:val>
                                            <p:strVal val="#ppt_x"/>
                                          </p:val>
                                        </p:tav>
                                      </p:tavLst>
                                    </p:anim>
                                    <p:anim calcmode="lin" valueType="num">
                                      <p:cBhvr>
                                        <p:cTn id="38" dur="200" fill="hold"/>
                                        <p:tgtEl>
                                          <p:spTgt spid="8"/>
                                        </p:tgtEl>
                                        <p:attrNameLst>
                                          <p:attrName>ppt_y</p:attrName>
                                        </p:attrNameLst>
                                      </p:cBhvr>
                                      <p:tavLst>
                                        <p:tav tm="0">
                                          <p:val>
                                            <p:strVal val="1+#ppt_h/2"/>
                                          </p:val>
                                        </p:tav>
                                        <p:tav tm="100000">
                                          <p:val>
                                            <p:strVal val="#ppt_y"/>
                                          </p:val>
                                        </p:tav>
                                      </p:tavLst>
                                    </p:anim>
                                  </p:childTnLst>
                                </p:cTn>
                              </p:par>
                            </p:childTnLst>
                          </p:cTn>
                        </p:par>
                        <p:par>
                          <p:cTn id="39" fill="hold">
                            <p:stCondLst>
                              <p:cond delay="200"/>
                            </p:stCondLst>
                            <p:childTnLst>
                              <p:par>
                                <p:cTn id="40" presetID="2" presetClass="entr" presetSubtype="4" fill="hold" grpId="0" nodeType="afterEffect">
                                  <p:stCondLst>
                                    <p:cond delay="0"/>
                                  </p:stCondLst>
                                  <p:iterate>
                                    <p:tmAbs val="0"/>
                                  </p:iterate>
                                  <p:childTnLst>
                                    <p:set>
                                      <p:cBhvr>
                                        <p:cTn id="41" fill="hold"/>
                                        <p:tgtEl>
                                          <p:spTgt spid="7"/>
                                        </p:tgtEl>
                                        <p:attrNameLst>
                                          <p:attrName>style.visibility</p:attrName>
                                        </p:attrNameLst>
                                      </p:cBhvr>
                                      <p:to>
                                        <p:strVal val="visible"/>
                                      </p:to>
                                    </p:set>
                                    <p:anim calcmode="lin" valueType="num">
                                      <p:cBhvr>
                                        <p:cTn id="42" dur="200" fill="hold"/>
                                        <p:tgtEl>
                                          <p:spTgt spid="7"/>
                                        </p:tgtEl>
                                        <p:attrNameLst>
                                          <p:attrName>ppt_x</p:attrName>
                                        </p:attrNameLst>
                                      </p:cBhvr>
                                      <p:tavLst>
                                        <p:tav tm="0">
                                          <p:val>
                                            <p:strVal val="#ppt_x"/>
                                          </p:val>
                                        </p:tav>
                                        <p:tav tm="100000">
                                          <p:val>
                                            <p:strVal val="#ppt_x"/>
                                          </p:val>
                                        </p:tav>
                                      </p:tavLst>
                                    </p:anim>
                                    <p:anim calcmode="lin" valueType="num">
                                      <p:cBhvr>
                                        <p:cTn id="43" dur="200" fill="hold"/>
                                        <p:tgtEl>
                                          <p:spTgt spid="7"/>
                                        </p:tgtEl>
                                        <p:attrNameLst>
                                          <p:attrName>ppt_y</p:attrName>
                                        </p:attrNameLst>
                                      </p:cBhvr>
                                      <p:tavLst>
                                        <p:tav tm="0">
                                          <p:val>
                                            <p:strVal val="1+#ppt_h/2"/>
                                          </p:val>
                                        </p:tav>
                                        <p:tav tm="100000">
                                          <p:val>
                                            <p:strVal val="#ppt_y"/>
                                          </p:val>
                                        </p:tav>
                                      </p:tavLst>
                                    </p:anim>
                                  </p:childTnLst>
                                </p:cTn>
                              </p:par>
                            </p:childTnLst>
                          </p:cTn>
                        </p:par>
                        <p:par>
                          <p:cTn id="44" fill="hold">
                            <p:stCondLst>
                              <p:cond delay="400"/>
                            </p:stCondLst>
                            <p:childTnLst>
                              <p:par>
                                <p:cTn id="45" presetID="9" presetClass="entr" presetSubtype="4" fill="hold" grpId="0" nodeType="afterEffect">
                                  <p:stCondLst>
                                    <p:cond delay="100"/>
                                  </p:stCondLst>
                                  <p:iterate>
                                    <p:tmAbs val="0"/>
                                  </p:iterate>
                                  <p:childTnLst>
                                    <p:set>
                                      <p:cBhvr>
                                        <p:cTn id="46" fill="hold"/>
                                        <p:tgtEl>
                                          <p:spTgt spid="11"/>
                                        </p:tgtEl>
                                        <p:attrNameLst>
                                          <p:attrName>style.visibility</p:attrName>
                                        </p:attrNameLst>
                                      </p:cBhvr>
                                      <p:to>
                                        <p:strVal val="visible"/>
                                      </p:to>
                                    </p:set>
                                    <p:animEffect transition="in" filter="dissolve(up)">
                                      <p:cBhvr>
                                        <p:cTn id="47" dur="2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xit" presetSubtype="4" fill="hold" grpId="1" nodeType="clickEffect">
                                  <p:stCondLst>
                                    <p:cond delay="0"/>
                                  </p:stCondLst>
                                  <p:iterate>
                                    <p:tmAbs val="0"/>
                                  </p:iterate>
                                  <p:childTnLst>
                                    <p:animEffect transition="out" filter="dissolve(up)">
                                      <p:cBhvr>
                                        <p:cTn id="51" dur="200" fill="hold"/>
                                        <p:tgtEl>
                                          <p:spTgt spid="9"/>
                                        </p:tgtEl>
                                      </p:cBhvr>
                                    </p:animEffect>
                                    <p:set>
                                      <p:cBhvr>
                                        <p:cTn id="52" fill="hold">
                                          <p:stCondLst>
                                            <p:cond delay="199"/>
                                          </p:stCondLst>
                                        </p:cTn>
                                        <p:tgtEl>
                                          <p:spTgt spid="9"/>
                                        </p:tgtEl>
                                        <p:attrNameLst>
                                          <p:attrName>style.visibility</p:attrName>
                                        </p:attrNameLst>
                                      </p:cBhvr>
                                      <p:to>
                                        <p:strVal val="hidden"/>
                                      </p:to>
                                    </p:set>
                                  </p:childTnLst>
                                </p:cTn>
                              </p:par>
                            </p:childTnLst>
                          </p:cTn>
                        </p:par>
                        <p:par>
                          <p:cTn id="53" fill="hold">
                            <p:stCondLst>
                              <p:cond delay="200"/>
                            </p:stCondLst>
                            <p:childTnLst>
                              <p:par>
                                <p:cTn id="54" presetID="9" presetClass="exit" presetSubtype="4" fill="hold" grpId="1" nodeType="afterEffect">
                                  <p:stCondLst>
                                    <p:cond delay="0"/>
                                  </p:stCondLst>
                                  <p:iterate>
                                    <p:tmAbs val="0"/>
                                  </p:iterate>
                                  <p:childTnLst>
                                    <p:animEffect transition="out" filter="dissolve(up)">
                                      <p:cBhvr>
                                        <p:cTn id="55" dur="200" fill="hold"/>
                                        <p:tgtEl>
                                          <p:spTgt spid="10"/>
                                        </p:tgtEl>
                                      </p:cBhvr>
                                    </p:animEffect>
                                    <p:set>
                                      <p:cBhvr>
                                        <p:cTn id="56" fill="hold">
                                          <p:stCondLst>
                                            <p:cond delay="199"/>
                                          </p:stCondLst>
                                        </p:cTn>
                                        <p:tgtEl>
                                          <p:spTgt spid="10"/>
                                        </p:tgtEl>
                                        <p:attrNameLst>
                                          <p:attrName>style.visibility</p:attrName>
                                        </p:attrNameLst>
                                      </p:cBhvr>
                                      <p:to>
                                        <p:strVal val="hidden"/>
                                      </p:to>
                                    </p:set>
                                  </p:childTnLst>
                                </p:cTn>
                              </p:par>
                            </p:childTnLst>
                          </p:cTn>
                        </p:par>
                        <p:par>
                          <p:cTn id="57" fill="hold">
                            <p:stCondLst>
                              <p:cond delay="400"/>
                            </p:stCondLst>
                            <p:childTnLst>
                              <p:par>
                                <p:cTn id="58" presetID="9" presetClass="exit" presetSubtype="4" fill="hold" grpId="1" nodeType="afterEffect">
                                  <p:stCondLst>
                                    <p:cond delay="0"/>
                                  </p:stCondLst>
                                  <p:iterate>
                                    <p:tmAbs val="0"/>
                                  </p:iterate>
                                  <p:childTnLst>
                                    <p:animEffect transition="out" filter="dissolve(up)">
                                      <p:cBhvr>
                                        <p:cTn id="59" dur="500" fill="hold"/>
                                        <p:tgtEl>
                                          <p:spTgt spid="11"/>
                                        </p:tgtEl>
                                      </p:cBhvr>
                                    </p:animEffect>
                                    <p:set>
                                      <p:cBhvr>
                                        <p:cTn id="60" fill="hold">
                                          <p:stCondLst>
                                            <p:cond delay="499"/>
                                          </p:stCondLst>
                                        </p:cTn>
                                        <p:tgtEl>
                                          <p:spTgt spid="11"/>
                                        </p:tgtEl>
                                        <p:attrNameLst>
                                          <p:attrName>style.visibility</p:attrName>
                                        </p:attrNameLst>
                                      </p:cBhvr>
                                      <p:to>
                                        <p:strVal val="hidden"/>
                                      </p:to>
                                    </p:set>
                                  </p:childTnLst>
                                </p:cTn>
                              </p:par>
                            </p:childTnLst>
                          </p:cTn>
                        </p:par>
                        <p:par>
                          <p:cTn id="61" fill="hold">
                            <p:stCondLst>
                              <p:cond delay="900"/>
                            </p:stCondLst>
                            <p:childTnLst>
                              <p:par>
                                <p:cTn id="62" presetID="9" presetClass="exit" presetSubtype="0" fill="hold" grpId="1" nodeType="afterEffect">
                                  <p:stCondLst>
                                    <p:cond delay="0"/>
                                  </p:stCondLst>
                                  <p:iterate>
                                    <p:tmAbs val="0"/>
                                  </p:iterate>
                                  <p:childTnLst>
                                    <p:animEffect transition="out" filter="dissolve">
                                      <p:cBhvr>
                                        <p:cTn id="63" dur="200" fill="hold"/>
                                        <p:tgtEl>
                                          <p:spTgt spid="6"/>
                                        </p:tgtEl>
                                      </p:cBhvr>
                                    </p:animEffect>
                                    <p:set>
                                      <p:cBhvr>
                                        <p:cTn id="64" fill="hold">
                                          <p:stCondLst>
                                            <p:cond delay="199"/>
                                          </p:stCondLst>
                                        </p:cTn>
                                        <p:tgtEl>
                                          <p:spTgt spid="6"/>
                                        </p:tgtEl>
                                        <p:attrNameLst>
                                          <p:attrName>style.visibility</p:attrName>
                                        </p:attrNameLst>
                                      </p:cBhvr>
                                      <p:to>
                                        <p:strVal val="hidden"/>
                                      </p:to>
                                    </p:set>
                                  </p:childTnLst>
                                </p:cTn>
                              </p:par>
                            </p:childTnLst>
                          </p:cTn>
                        </p:par>
                        <p:par>
                          <p:cTn id="65" fill="hold">
                            <p:stCondLst>
                              <p:cond delay="1100"/>
                            </p:stCondLst>
                            <p:childTnLst>
                              <p:par>
                                <p:cTn id="66" presetID="9" presetClass="exit" presetSubtype="0" fill="hold" grpId="1" nodeType="afterEffect">
                                  <p:stCondLst>
                                    <p:cond delay="0"/>
                                  </p:stCondLst>
                                  <p:iterate>
                                    <p:tmAbs val="0"/>
                                  </p:iterate>
                                  <p:childTnLst>
                                    <p:animEffect transition="out" filter="dissolve">
                                      <p:cBhvr>
                                        <p:cTn id="67" dur="200" fill="hold"/>
                                        <p:tgtEl>
                                          <p:spTgt spid="4"/>
                                        </p:tgtEl>
                                      </p:cBhvr>
                                    </p:animEffect>
                                    <p:set>
                                      <p:cBhvr>
                                        <p:cTn id="68" fill="hold">
                                          <p:stCondLst>
                                            <p:cond delay="199"/>
                                          </p:stCondLst>
                                        </p:cTn>
                                        <p:tgtEl>
                                          <p:spTgt spid="4"/>
                                        </p:tgtEl>
                                        <p:attrNameLst>
                                          <p:attrName>style.visibility</p:attrName>
                                        </p:attrNameLst>
                                      </p:cBhvr>
                                      <p:to>
                                        <p:strVal val="hidden"/>
                                      </p:to>
                                    </p:set>
                                  </p:childTnLst>
                                </p:cTn>
                              </p:par>
                            </p:childTnLst>
                          </p:cTn>
                        </p:par>
                        <p:par>
                          <p:cTn id="69" fill="hold">
                            <p:stCondLst>
                              <p:cond delay="1300"/>
                            </p:stCondLst>
                            <p:childTnLst>
                              <p:par>
                                <p:cTn id="70" presetID="9" presetClass="exit" presetSubtype="0" fill="hold" grpId="1" nodeType="afterEffect">
                                  <p:stCondLst>
                                    <p:cond delay="0"/>
                                  </p:stCondLst>
                                  <p:iterate>
                                    <p:tmAbs val="0"/>
                                  </p:iterate>
                                  <p:childTnLst>
                                    <p:animEffect transition="out" filter="dissolve">
                                      <p:cBhvr>
                                        <p:cTn id="71" dur="200" fill="hold"/>
                                        <p:tgtEl>
                                          <p:spTgt spid="8"/>
                                        </p:tgtEl>
                                      </p:cBhvr>
                                    </p:animEffect>
                                    <p:set>
                                      <p:cBhvr>
                                        <p:cTn id="72" fill="hold">
                                          <p:stCondLst>
                                            <p:cond delay="199"/>
                                          </p:stCondLst>
                                        </p:cTn>
                                        <p:tgtEl>
                                          <p:spTgt spid="8"/>
                                        </p:tgtEl>
                                        <p:attrNameLst>
                                          <p:attrName>style.visibility</p:attrName>
                                        </p:attrNameLst>
                                      </p:cBhvr>
                                      <p:to>
                                        <p:strVal val="hidden"/>
                                      </p:to>
                                    </p:set>
                                  </p:childTnLst>
                                </p:cTn>
                              </p:par>
                            </p:childTnLst>
                          </p:cTn>
                        </p:par>
                        <p:par>
                          <p:cTn id="73" fill="hold">
                            <p:stCondLst>
                              <p:cond delay="1500"/>
                            </p:stCondLst>
                            <p:childTnLst>
                              <p:par>
                                <p:cTn id="74" presetID="9" presetClass="exit" presetSubtype="16" fill="hold" grpId="1" nodeType="afterEffect">
                                  <p:stCondLst>
                                    <p:cond delay="0"/>
                                  </p:stCondLst>
                                  <p:iterate>
                                    <p:tmAbs val="0"/>
                                  </p:iterate>
                                  <p:childTnLst>
                                    <p:animEffect transition="out" filter="dissolve(in)">
                                      <p:cBhvr>
                                        <p:cTn id="75" dur="500" fill="hold"/>
                                        <p:tgtEl>
                                          <p:spTgt spid="3"/>
                                        </p:tgtEl>
                                      </p:cBhvr>
                                    </p:animEffect>
                                    <p:set>
                                      <p:cBhvr>
                                        <p:cTn id="76" fill="hold">
                                          <p:stCondLst>
                                            <p:cond delay="499"/>
                                          </p:stCondLst>
                                        </p:cTn>
                                        <p:tgtEl>
                                          <p:spTgt spid="3"/>
                                        </p:tgtEl>
                                        <p:attrNameLst>
                                          <p:attrName>style.visibility</p:attrName>
                                        </p:attrNameLst>
                                      </p:cBhvr>
                                      <p:to>
                                        <p:strVal val="hidden"/>
                                      </p:to>
                                    </p:set>
                                  </p:childTnLst>
                                </p:cTn>
                              </p:par>
                            </p:childTnLst>
                          </p:cTn>
                        </p:par>
                        <p:par>
                          <p:cTn id="77" fill="hold">
                            <p:stCondLst>
                              <p:cond delay="2000"/>
                            </p:stCondLst>
                            <p:childTnLst>
                              <p:par>
                                <p:cTn id="78" presetID="9" presetClass="exit" presetSubtype="16" fill="hold" grpId="1" nodeType="afterEffect">
                                  <p:stCondLst>
                                    <p:cond delay="0"/>
                                  </p:stCondLst>
                                  <p:iterate>
                                    <p:tmAbs val="0"/>
                                  </p:iterate>
                                  <p:childTnLst>
                                    <p:animEffect transition="out" filter="dissolve(in)">
                                      <p:cBhvr>
                                        <p:cTn id="79" dur="500" fill="hold"/>
                                        <p:tgtEl>
                                          <p:spTgt spid="5"/>
                                        </p:tgtEl>
                                      </p:cBhvr>
                                    </p:animEffect>
                                    <p:set>
                                      <p:cBhvr>
                                        <p:cTn id="80" fill="hold">
                                          <p:stCondLst>
                                            <p:cond delay="499"/>
                                          </p:stCondLst>
                                        </p:cTn>
                                        <p:tgtEl>
                                          <p:spTgt spid="5"/>
                                        </p:tgtEl>
                                        <p:attrNameLst>
                                          <p:attrName>style.visibility</p:attrName>
                                        </p:attrNameLst>
                                      </p:cBhvr>
                                      <p:to>
                                        <p:strVal val="hidden"/>
                                      </p:to>
                                    </p:set>
                                  </p:childTnLst>
                                </p:cTn>
                              </p:par>
                            </p:childTnLst>
                          </p:cTn>
                        </p:par>
                        <p:par>
                          <p:cTn id="81" fill="hold">
                            <p:stCondLst>
                              <p:cond delay="2500"/>
                            </p:stCondLst>
                            <p:childTnLst>
                              <p:par>
                                <p:cTn id="82" presetID="9" presetClass="exit" presetSubtype="16" fill="hold" grpId="1" nodeType="afterEffect">
                                  <p:stCondLst>
                                    <p:cond delay="0"/>
                                  </p:stCondLst>
                                  <p:iterate>
                                    <p:tmAbs val="0"/>
                                  </p:iterate>
                                  <p:childTnLst>
                                    <p:animEffect transition="out" filter="dissolve(in)">
                                      <p:cBhvr>
                                        <p:cTn id="83" dur="500" fill="hold"/>
                                        <p:tgtEl>
                                          <p:spTgt spid="7"/>
                                        </p:tgtEl>
                                      </p:cBhvr>
                                    </p:animEffect>
                                    <p:set>
                                      <p:cBhvr>
                                        <p:cTn id="84"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dvAuto="0"/>
      <p:bldP spid="3" grpId="1" animBg="1" advAuto="0"/>
      <p:bldP spid="4" grpId="0" animBg="1" advAuto="0"/>
      <p:bldP spid="4" grpId="1" animBg="1" advAuto="0"/>
      <p:bldP spid="5" grpId="0" animBg="1" advAuto="0"/>
      <p:bldP spid="5" grpId="1" animBg="1" advAuto="0"/>
      <p:bldP spid="6" grpId="0" animBg="1" advAuto="0"/>
      <p:bldP spid="6" grpId="1" animBg="1" advAuto="0"/>
      <p:bldP spid="7" grpId="0" animBg="1" advAuto="0"/>
      <p:bldP spid="7" grpId="1" animBg="1" advAuto="0"/>
      <p:bldP spid="8" grpId="0" animBg="1" advAuto="0"/>
      <p:bldP spid="8" grpId="1" animBg="1" advAuto="0"/>
      <p:bldP spid="9" grpId="0" animBg="1" advAuto="0"/>
      <p:bldP spid="9" grpId="1" animBg="1" advAuto="0"/>
      <p:bldP spid="10" grpId="0" animBg="1" advAuto="0"/>
      <p:bldP spid="10" grpId="1" animBg="1" advAuto="0"/>
      <p:bldP spid="11" grpId="0" animBg="1" advAuto="0"/>
      <p:bldP spid="11" grpId="1"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People spend a lot of time in apps</a:t>
            </a:r>
            <a:endParaRPr lang="en-US" dirty="0"/>
          </a:p>
        </p:txBody>
      </p:sp>
      <p:sp>
        <p:nvSpPr>
          <p:cNvPr id="3" name="Shape 114"/>
          <p:cNvSpPr/>
          <p:nvPr/>
        </p:nvSpPr>
        <p:spPr>
          <a:xfrm>
            <a:off x="266700" y="1824460"/>
            <a:ext cx="2409925" cy="240992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E15B"/>
          </a:solidFill>
          <a:ln w="3175">
            <a:miter lim="400000"/>
          </a:ln>
        </p:spPr>
        <p:txBody>
          <a:bodyPr lIns="50800" tIns="50800" rIns="50800" bIns="50800" anchor="ctr"/>
          <a:lstStyle/>
          <a:p>
            <a:pPr lvl="0">
              <a:defRPr sz="3200">
                <a:solidFill>
                  <a:srgbClr val="FFFFFF"/>
                </a:solidFill>
              </a:defRPr>
            </a:pPr>
            <a:endParaRPr/>
          </a:p>
        </p:txBody>
      </p:sp>
      <p:sp>
        <p:nvSpPr>
          <p:cNvPr id="4" name="Shape 115"/>
          <p:cNvSpPr/>
          <p:nvPr/>
        </p:nvSpPr>
        <p:spPr>
          <a:xfrm>
            <a:off x="-1785672" y="2112809"/>
            <a:ext cx="6553201" cy="1118255"/>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0">
                <a:solidFill>
                  <a:srgbClr val="FFFFFF"/>
                </a:solidFill>
                <a:latin typeface="Segoe UI Light"/>
                <a:ea typeface="Segoe UI Light"/>
                <a:cs typeface="Segoe UI Light"/>
                <a:sym typeface="Segoe UI Light"/>
              </a:defRPr>
            </a:lvl1pPr>
          </a:lstStyle>
          <a:p>
            <a:pPr lvl="0" algn="ctr">
              <a:defRPr sz="1800">
                <a:solidFill>
                  <a:srgbClr val="000000"/>
                </a:solidFill>
              </a:defRPr>
            </a:pPr>
            <a:r>
              <a:rPr lang="en-US" sz="6600" dirty="0" smtClean="0">
                <a:solidFill>
                  <a:srgbClr val="FFFFFF"/>
                </a:solidFill>
              </a:rPr>
              <a:t>189M</a:t>
            </a:r>
            <a:endParaRPr sz="6600" dirty="0">
              <a:solidFill>
                <a:srgbClr val="FFFFFF"/>
              </a:solidFill>
            </a:endParaRPr>
          </a:p>
        </p:txBody>
      </p:sp>
      <p:sp>
        <p:nvSpPr>
          <p:cNvPr id="5" name="Shape 116"/>
          <p:cNvSpPr>
            <a:spLocks noChangeAspect="1"/>
          </p:cNvSpPr>
          <p:nvPr/>
        </p:nvSpPr>
        <p:spPr>
          <a:xfrm>
            <a:off x="3169598" y="1824460"/>
            <a:ext cx="2414016" cy="24140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D56EE"/>
          </a:solidFill>
          <a:ln w="3175">
            <a:miter lim="400000"/>
          </a:ln>
        </p:spPr>
        <p:txBody>
          <a:bodyPr lIns="50800" tIns="50800" rIns="50800" bIns="50800" anchor="ctr"/>
          <a:lstStyle/>
          <a:p>
            <a:pPr lvl="0">
              <a:defRPr sz="3200">
                <a:solidFill>
                  <a:srgbClr val="FFFFFF"/>
                </a:solidFill>
              </a:defRPr>
            </a:pPr>
            <a:endParaRPr/>
          </a:p>
        </p:txBody>
      </p:sp>
      <p:sp>
        <p:nvSpPr>
          <p:cNvPr id="6" name="Shape 117"/>
          <p:cNvSpPr/>
          <p:nvPr/>
        </p:nvSpPr>
        <p:spPr>
          <a:xfrm>
            <a:off x="2665677" y="2150060"/>
            <a:ext cx="3373368" cy="1118255"/>
          </a:xfrm>
          <a:prstGeom prst="rect">
            <a:avLst/>
          </a:prstGeom>
          <a:ln w="3175">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sz="20000">
                <a:solidFill>
                  <a:srgbClr val="FFFFFF"/>
                </a:solidFill>
                <a:latin typeface="Segoe UI Light"/>
                <a:ea typeface="Segoe UI Light"/>
                <a:cs typeface="Segoe UI Light"/>
                <a:sym typeface="Segoe UI Light"/>
              </a:defRPr>
            </a:lvl1pPr>
          </a:lstStyle>
          <a:p>
            <a:pPr lvl="0" algn="ctr">
              <a:defRPr sz="1800">
                <a:solidFill>
                  <a:srgbClr val="000000"/>
                </a:solidFill>
              </a:defRPr>
            </a:pPr>
            <a:r>
              <a:rPr lang="en-US" sz="6600" dirty="0" smtClean="0">
                <a:solidFill>
                  <a:srgbClr val="FFFFFF"/>
                </a:solidFill>
              </a:rPr>
              <a:t>200</a:t>
            </a:r>
            <a:endParaRPr sz="6600" dirty="0">
              <a:solidFill>
                <a:srgbClr val="FFFFFF"/>
              </a:solidFill>
            </a:endParaRPr>
          </a:p>
        </p:txBody>
      </p:sp>
      <p:sp>
        <p:nvSpPr>
          <p:cNvPr id="7" name="Shape 118"/>
          <p:cNvSpPr>
            <a:spLocks/>
          </p:cNvSpPr>
          <p:nvPr/>
        </p:nvSpPr>
        <p:spPr>
          <a:xfrm>
            <a:off x="6151593" y="1824460"/>
            <a:ext cx="2414016" cy="24140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87E5"/>
          </a:solidFill>
          <a:ln w="3175">
            <a:miter lim="400000"/>
          </a:ln>
        </p:spPr>
        <p:txBody>
          <a:bodyPr lIns="50800" tIns="50800" rIns="50800" bIns="50800" anchor="ctr"/>
          <a:lstStyle/>
          <a:p>
            <a:pPr lvl="0">
              <a:defRPr sz="3200">
                <a:solidFill>
                  <a:srgbClr val="FFFFFF"/>
                </a:solidFill>
              </a:defRPr>
            </a:pPr>
            <a:endParaRPr/>
          </a:p>
        </p:txBody>
      </p:sp>
      <p:sp>
        <p:nvSpPr>
          <p:cNvPr id="8" name="Shape 119"/>
          <p:cNvSpPr/>
          <p:nvPr/>
        </p:nvSpPr>
        <p:spPr>
          <a:xfrm>
            <a:off x="5348318" y="2161223"/>
            <a:ext cx="3933764" cy="1118255"/>
          </a:xfrm>
          <a:prstGeom prst="rect">
            <a:avLst/>
          </a:prstGeom>
          <a:ln w="3175">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sz="20000">
                <a:solidFill>
                  <a:srgbClr val="FFFFFF"/>
                </a:solidFill>
                <a:latin typeface="Segoe UI Light"/>
                <a:ea typeface="Segoe UI Light"/>
                <a:cs typeface="Segoe UI Light"/>
                <a:sym typeface="Segoe UI Light"/>
              </a:defRPr>
            </a:lvl1pPr>
          </a:lstStyle>
          <a:p>
            <a:pPr lvl="0" algn="ctr">
              <a:defRPr sz="1800">
                <a:solidFill>
                  <a:srgbClr val="000000"/>
                </a:solidFill>
              </a:defRPr>
            </a:pPr>
            <a:r>
              <a:rPr lang="en-US" sz="6600" dirty="0" smtClean="0">
                <a:solidFill>
                  <a:srgbClr val="FFFFFF"/>
                </a:solidFill>
              </a:rPr>
              <a:t>127</a:t>
            </a:r>
            <a:endParaRPr sz="6600" dirty="0">
              <a:solidFill>
                <a:srgbClr val="FFFFFF"/>
              </a:solidFill>
            </a:endParaRPr>
          </a:p>
        </p:txBody>
      </p:sp>
      <p:sp>
        <p:nvSpPr>
          <p:cNvPr id="9" name="Shape 120"/>
          <p:cNvSpPr/>
          <p:nvPr/>
        </p:nvSpPr>
        <p:spPr>
          <a:xfrm>
            <a:off x="126465" y="3016487"/>
            <a:ext cx="2651760" cy="964366"/>
          </a:xfrm>
          <a:prstGeom prst="rect">
            <a:avLst/>
          </a:prstGeom>
          <a:ln w="3175">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sz="6000">
                <a:solidFill>
                  <a:srgbClr val="FFFFFF"/>
                </a:solidFill>
                <a:latin typeface="Segoe UI"/>
                <a:ea typeface="Segoe UI"/>
                <a:cs typeface="Segoe UI"/>
                <a:sym typeface="Segoe UI"/>
              </a:defRPr>
            </a:lvl1pPr>
          </a:lstStyle>
          <a:p>
            <a:pPr lvl="0" algn="ctr">
              <a:defRPr sz="1800">
                <a:solidFill>
                  <a:srgbClr val="000000"/>
                </a:solidFill>
              </a:defRPr>
            </a:pPr>
            <a:r>
              <a:rPr lang="en-US" sz="2800" dirty="0" smtClean="0">
                <a:solidFill>
                  <a:schemeClr val="bg1"/>
                </a:solidFill>
              </a:rPr>
              <a:t>downloads</a:t>
            </a:r>
          </a:p>
          <a:p>
            <a:pPr lvl="0" algn="ctr">
              <a:defRPr sz="1800">
                <a:solidFill>
                  <a:srgbClr val="000000"/>
                </a:solidFill>
              </a:defRPr>
            </a:pPr>
            <a:r>
              <a:rPr lang="en-US" sz="2800" dirty="0" smtClean="0">
                <a:solidFill>
                  <a:schemeClr val="bg1"/>
                </a:solidFill>
              </a:rPr>
              <a:t>a day</a:t>
            </a:r>
            <a:endParaRPr sz="2800" dirty="0">
              <a:solidFill>
                <a:schemeClr val="bg1"/>
              </a:solidFill>
            </a:endParaRPr>
          </a:p>
        </p:txBody>
      </p:sp>
      <p:sp>
        <p:nvSpPr>
          <p:cNvPr id="10" name="Shape 121"/>
          <p:cNvSpPr/>
          <p:nvPr/>
        </p:nvSpPr>
        <p:spPr>
          <a:xfrm>
            <a:off x="1543250" y="3029303"/>
            <a:ext cx="5569259" cy="964366"/>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6000">
                <a:solidFill>
                  <a:srgbClr val="FFFFFF"/>
                </a:solidFill>
                <a:latin typeface="Segoe UI"/>
                <a:ea typeface="Segoe UI"/>
                <a:cs typeface="Segoe UI"/>
                <a:sym typeface="Segoe UI"/>
              </a:defRPr>
            </a:lvl1pPr>
          </a:lstStyle>
          <a:p>
            <a:pPr lvl="0" algn="ctr">
              <a:defRPr sz="1800">
                <a:solidFill>
                  <a:srgbClr val="000000"/>
                </a:solidFill>
              </a:defRPr>
            </a:pPr>
            <a:r>
              <a:rPr lang="en-US" sz="2800" dirty="0" err="1" smtClean="0">
                <a:solidFill>
                  <a:srgbClr val="FFFFFF"/>
                </a:solidFill>
              </a:rPr>
              <a:t>mins</a:t>
            </a:r>
            <a:r>
              <a:rPr lang="en-US" sz="2800" dirty="0" smtClean="0">
                <a:solidFill>
                  <a:srgbClr val="FFFFFF"/>
                </a:solidFill>
              </a:rPr>
              <a:t> on </a:t>
            </a:r>
          </a:p>
          <a:p>
            <a:pPr lvl="0" algn="ctr">
              <a:defRPr sz="1800">
                <a:solidFill>
                  <a:srgbClr val="000000"/>
                </a:solidFill>
              </a:defRPr>
            </a:pPr>
            <a:r>
              <a:rPr lang="en-US" sz="2800" dirty="0" smtClean="0">
                <a:solidFill>
                  <a:srgbClr val="FFFFFF"/>
                </a:solidFill>
              </a:rPr>
              <a:t>phone</a:t>
            </a:r>
            <a:endParaRPr sz="2800" dirty="0">
              <a:solidFill>
                <a:srgbClr val="FFFFFF"/>
              </a:solidFill>
            </a:endParaRPr>
          </a:p>
        </p:txBody>
      </p:sp>
      <p:sp>
        <p:nvSpPr>
          <p:cNvPr id="11" name="Shape 122"/>
          <p:cNvSpPr/>
          <p:nvPr/>
        </p:nvSpPr>
        <p:spPr>
          <a:xfrm>
            <a:off x="4985075" y="3239047"/>
            <a:ext cx="4813522" cy="533479"/>
          </a:xfrm>
          <a:prstGeom prst="rect">
            <a:avLst/>
          </a:prstGeom>
          <a:ln w="3175">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ctr">
              <a:defRPr sz="1800"/>
            </a:pPr>
            <a:r>
              <a:rPr lang="en-US" sz="2800" dirty="0" err="1" smtClean="0">
                <a:solidFill>
                  <a:srgbClr val="FFFFFF"/>
                </a:solidFill>
                <a:latin typeface="Segoe UI"/>
                <a:ea typeface="Segoe UI"/>
                <a:cs typeface="Segoe UI"/>
                <a:sym typeface="Segoe UI"/>
              </a:rPr>
              <a:t>mins</a:t>
            </a:r>
            <a:r>
              <a:rPr lang="en-US" sz="2800" dirty="0" smtClean="0">
                <a:solidFill>
                  <a:srgbClr val="FFFFFF"/>
                </a:solidFill>
                <a:latin typeface="Segoe UI"/>
                <a:ea typeface="Segoe UI"/>
                <a:cs typeface="Segoe UI"/>
                <a:sym typeface="Segoe UI"/>
              </a:rPr>
              <a:t> in apps</a:t>
            </a:r>
            <a:endParaRPr sz="2800" dirty="0">
              <a:solidFill>
                <a:srgbClr val="FFFFFF"/>
              </a:solidFill>
              <a:latin typeface="Segoe UI"/>
              <a:ea typeface="Segoe UI"/>
              <a:cs typeface="Segoe UI"/>
              <a:sym typeface="Segoe UI"/>
            </a:endParaRPr>
          </a:p>
        </p:txBody>
      </p:sp>
    </p:spTree>
    <p:extLst>
      <p:ext uri="{BB962C8B-B14F-4D97-AF65-F5344CB8AC3E}">
        <p14:creationId xmlns:p14="http://schemas.microsoft.com/office/powerpoint/2010/main" val="38172693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250"/>
                                  </p:stCondLst>
                                  <p:iterate>
                                    <p:tmAbs val="0"/>
                                  </p:iterate>
                                  <p:childTnLst>
                                    <p:set>
                                      <p:cBhvr>
                                        <p:cTn id="6" fill="hold"/>
                                        <p:tgtEl>
                                          <p:spTgt spid="4"/>
                                        </p:tgtEl>
                                        <p:attrNameLst>
                                          <p:attrName>style.visibility</p:attrName>
                                        </p:attrNameLst>
                                      </p:cBhvr>
                                      <p:to>
                                        <p:strVal val="visible"/>
                                      </p:to>
                                    </p:set>
                                    <p:anim calcmode="lin" valueType="num">
                                      <p:cBhvr>
                                        <p:cTn id="7" dur="200" fill="hold"/>
                                        <p:tgtEl>
                                          <p:spTgt spid="4"/>
                                        </p:tgtEl>
                                        <p:attrNameLst>
                                          <p:attrName>ppt_x</p:attrName>
                                        </p:attrNameLst>
                                      </p:cBhvr>
                                      <p:tavLst>
                                        <p:tav tm="0">
                                          <p:val>
                                            <p:strVal val="#ppt_x"/>
                                          </p:val>
                                        </p:tav>
                                        <p:tav tm="100000">
                                          <p:val>
                                            <p:strVal val="#ppt_x"/>
                                          </p:val>
                                        </p:tav>
                                      </p:tavLst>
                                    </p:anim>
                                    <p:anim calcmode="lin" valueType="num">
                                      <p:cBhvr>
                                        <p:cTn id="8" dur="2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450"/>
                            </p:stCondLst>
                            <p:childTnLst>
                              <p:par>
                                <p:cTn id="10" presetID="2" presetClass="entr" presetSubtype="4" fill="hold" grpId="0" nodeType="afterEffect">
                                  <p:stCondLst>
                                    <p:cond delay="0"/>
                                  </p:stCondLst>
                                  <p:iterate>
                                    <p:tmAbs val="0"/>
                                  </p:iterate>
                                  <p:childTnLst>
                                    <p:set>
                                      <p:cBhvr>
                                        <p:cTn id="11" fill="hold"/>
                                        <p:tgtEl>
                                          <p:spTgt spid="3"/>
                                        </p:tgtEl>
                                        <p:attrNameLst>
                                          <p:attrName>style.visibility</p:attrName>
                                        </p:attrNameLst>
                                      </p:cBhvr>
                                      <p:to>
                                        <p:strVal val="visible"/>
                                      </p:to>
                                    </p:set>
                                    <p:anim calcmode="lin" valueType="num">
                                      <p:cBhvr>
                                        <p:cTn id="12" dur="200" fill="hold"/>
                                        <p:tgtEl>
                                          <p:spTgt spid="3"/>
                                        </p:tgtEl>
                                        <p:attrNameLst>
                                          <p:attrName>ppt_x</p:attrName>
                                        </p:attrNameLst>
                                      </p:cBhvr>
                                      <p:tavLst>
                                        <p:tav tm="0">
                                          <p:val>
                                            <p:strVal val="#ppt_x"/>
                                          </p:val>
                                        </p:tav>
                                        <p:tav tm="100000">
                                          <p:val>
                                            <p:strVal val="#ppt_x"/>
                                          </p:val>
                                        </p:tav>
                                      </p:tavLst>
                                    </p:anim>
                                    <p:anim calcmode="lin" valueType="num">
                                      <p:cBhvr>
                                        <p:cTn id="13" dur="2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650"/>
                            </p:stCondLst>
                            <p:childTnLst>
                              <p:par>
                                <p:cTn id="15" presetID="9" presetClass="entr" presetSubtype="4" fill="hold" grpId="0" nodeType="afterEffect">
                                  <p:stCondLst>
                                    <p:cond delay="100"/>
                                  </p:stCondLst>
                                  <p:iterate>
                                    <p:tmAbs val="0"/>
                                  </p:iterate>
                                  <p:childTnLst>
                                    <p:set>
                                      <p:cBhvr>
                                        <p:cTn id="16" fill="hold"/>
                                        <p:tgtEl>
                                          <p:spTgt spid="9"/>
                                        </p:tgtEl>
                                        <p:attrNameLst>
                                          <p:attrName>style.visibility</p:attrName>
                                        </p:attrNameLst>
                                      </p:cBhvr>
                                      <p:to>
                                        <p:strVal val="visible"/>
                                      </p:to>
                                    </p:set>
                                    <p:animEffect transition="in" filter="dissolve(up)">
                                      <p:cBhvr>
                                        <p:cTn id="17" dur="2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iterate>
                                    <p:tmAbs val="0"/>
                                  </p:iterate>
                                  <p:childTnLst>
                                    <p:set>
                                      <p:cBhvr>
                                        <p:cTn id="21" fill="hold"/>
                                        <p:tgtEl>
                                          <p:spTgt spid="6"/>
                                        </p:tgtEl>
                                        <p:attrNameLst>
                                          <p:attrName>style.visibility</p:attrName>
                                        </p:attrNameLst>
                                      </p:cBhvr>
                                      <p:to>
                                        <p:strVal val="visible"/>
                                      </p:to>
                                    </p:set>
                                    <p:anim calcmode="lin" valueType="num">
                                      <p:cBhvr>
                                        <p:cTn id="22" dur="200" fill="hold"/>
                                        <p:tgtEl>
                                          <p:spTgt spid="6"/>
                                        </p:tgtEl>
                                        <p:attrNameLst>
                                          <p:attrName>ppt_x</p:attrName>
                                        </p:attrNameLst>
                                      </p:cBhvr>
                                      <p:tavLst>
                                        <p:tav tm="0">
                                          <p:val>
                                            <p:strVal val="#ppt_x"/>
                                          </p:val>
                                        </p:tav>
                                        <p:tav tm="100000">
                                          <p:val>
                                            <p:strVal val="#ppt_x"/>
                                          </p:val>
                                        </p:tav>
                                      </p:tavLst>
                                    </p:anim>
                                    <p:anim calcmode="lin" valueType="num">
                                      <p:cBhvr>
                                        <p:cTn id="23" dur="200" fill="hold"/>
                                        <p:tgtEl>
                                          <p:spTgt spid="6"/>
                                        </p:tgtEl>
                                        <p:attrNameLst>
                                          <p:attrName>ppt_y</p:attrName>
                                        </p:attrNameLst>
                                      </p:cBhvr>
                                      <p:tavLst>
                                        <p:tav tm="0">
                                          <p:val>
                                            <p:strVal val="1+#ppt_h/2"/>
                                          </p:val>
                                        </p:tav>
                                        <p:tav tm="100000">
                                          <p:val>
                                            <p:strVal val="#ppt_y"/>
                                          </p:val>
                                        </p:tav>
                                      </p:tavLst>
                                    </p:anim>
                                  </p:childTnLst>
                                </p:cTn>
                              </p:par>
                            </p:childTnLst>
                          </p:cTn>
                        </p:par>
                        <p:par>
                          <p:cTn id="24" fill="hold">
                            <p:stCondLst>
                              <p:cond delay="200"/>
                            </p:stCondLst>
                            <p:childTnLst>
                              <p:par>
                                <p:cTn id="25" presetID="2" presetClass="entr" presetSubtype="4" fill="hold" grpId="0" nodeType="afterEffect">
                                  <p:stCondLst>
                                    <p:cond delay="0"/>
                                  </p:stCondLst>
                                  <p:iterate>
                                    <p:tmAbs val="0"/>
                                  </p:iterate>
                                  <p:childTnLst>
                                    <p:set>
                                      <p:cBhvr>
                                        <p:cTn id="26" fill="hold"/>
                                        <p:tgtEl>
                                          <p:spTgt spid="5"/>
                                        </p:tgtEl>
                                        <p:attrNameLst>
                                          <p:attrName>style.visibility</p:attrName>
                                        </p:attrNameLst>
                                      </p:cBhvr>
                                      <p:to>
                                        <p:strVal val="visible"/>
                                      </p:to>
                                    </p:set>
                                    <p:anim calcmode="lin" valueType="num">
                                      <p:cBhvr>
                                        <p:cTn id="27" dur="200" fill="hold"/>
                                        <p:tgtEl>
                                          <p:spTgt spid="5"/>
                                        </p:tgtEl>
                                        <p:attrNameLst>
                                          <p:attrName>ppt_x</p:attrName>
                                        </p:attrNameLst>
                                      </p:cBhvr>
                                      <p:tavLst>
                                        <p:tav tm="0">
                                          <p:val>
                                            <p:strVal val="#ppt_x"/>
                                          </p:val>
                                        </p:tav>
                                        <p:tav tm="100000">
                                          <p:val>
                                            <p:strVal val="#ppt_x"/>
                                          </p:val>
                                        </p:tav>
                                      </p:tavLst>
                                    </p:anim>
                                    <p:anim calcmode="lin" valueType="num">
                                      <p:cBhvr>
                                        <p:cTn id="28" dur="200" fill="hold"/>
                                        <p:tgtEl>
                                          <p:spTgt spid="5"/>
                                        </p:tgtEl>
                                        <p:attrNameLst>
                                          <p:attrName>ppt_y</p:attrName>
                                        </p:attrNameLst>
                                      </p:cBhvr>
                                      <p:tavLst>
                                        <p:tav tm="0">
                                          <p:val>
                                            <p:strVal val="1+#ppt_h/2"/>
                                          </p:val>
                                        </p:tav>
                                        <p:tav tm="100000">
                                          <p:val>
                                            <p:strVal val="#ppt_y"/>
                                          </p:val>
                                        </p:tav>
                                      </p:tavLst>
                                    </p:anim>
                                  </p:childTnLst>
                                </p:cTn>
                              </p:par>
                            </p:childTnLst>
                          </p:cTn>
                        </p:par>
                        <p:par>
                          <p:cTn id="29" fill="hold">
                            <p:stCondLst>
                              <p:cond delay="400"/>
                            </p:stCondLst>
                            <p:childTnLst>
                              <p:par>
                                <p:cTn id="30" presetID="9" presetClass="entr" presetSubtype="4" fill="hold" grpId="0" nodeType="afterEffect">
                                  <p:stCondLst>
                                    <p:cond delay="100"/>
                                  </p:stCondLst>
                                  <p:iterate>
                                    <p:tmAbs val="0"/>
                                  </p:iterate>
                                  <p:childTnLst>
                                    <p:set>
                                      <p:cBhvr>
                                        <p:cTn id="31" fill="hold"/>
                                        <p:tgtEl>
                                          <p:spTgt spid="10"/>
                                        </p:tgtEl>
                                        <p:attrNameLst>
                                          <p:attrName>style.visibility</p:attrName>
                                        </p:attrNameLst>
                                      </p:cBhvr>
                                      <p:to>
                                        <p:strVal val="visible"/>
                                      </p:to>
                                    </p:set>
                                    <p:animEffect transition="in" filter="dissolve(up)">
                                      <p:cBhvr>
                                        <p:cTn id="32" dur="2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iterate>
                                    <p:tmAbs val="0"/>
                                  </p:iterate>
                                  <p:childTnLst>
                                    <p:set>
                                      <p:cBhvr>
                                        <p:cTn id="36" fill="hold"/>
                                        <p:tgtEl>
                                          <p:spTgt spid="8"/>
                                        </p:tgtEl>
                                        <p:attrNameLst>
                                          <p:attrName>style.visibility</p:attrName>
                                        </p:attrNameLst>
                                      </p:cBhvr>
                                      <p:to>
                                        <p:strVal val="visible"/>
                                      </p:to>
                                    </p:set>
                                    <p:anim calcmode="lin" valueType="num">
                                      <p:cBhvr>
                                        <p:cTn id="37" dur="200" fill="hold"/>
                                        <p:tgtEl>
                                          <p:spTgt spid="8"/>
                                        </p:tgtEl>
                                        <p:attrNameLst>
                                          <p:attrName>ppt_x</p:attrName>
                                        </p:attrNameLst>
                                      </p:cBhvr>
                                      <p:tavLst>
                                        <p:tav tm="0">
                                          <p:val>
                                            <p:strVal val="#ppt_x"/>
                                          </p:val>
                                        </p:tav>
                                        <p:tav tm="100000">
                                          <p:val>
                                            <p:strVal val="#ppt_x"/>
                                          </p:val>
                                        </p:tav>
                                      </p:tavLst>
                                    </p:anim>
                                    <p:anim calcmode="lin" valueType="num">
                                      <p:cBhvr>
                                        <p:cTn id="38" dur="200" fill="hold"/>
                                        <p:tgtEl>
                                          <p:spTgt spid="8"/>
                                        </p:tgtEl>
                                        <p:attrNameLst>
                                          <p:attrName>ppt_y</p:attrName>
                                        </p:attrNameLst>
                                      </p:cBhvr>
                                      <p:tavLst>
                                        <p:tav tm="0">
                                          <p:val>
                                            <p:strVal val="1+#ppt_h/2"/>
                                          </p:val>
                                        </p:tav>
                                        <p:tav tm="100000">
                                          <p:val>
                                            <p:strVal val="#ppt_y"/>
                                          </p:val>
                                        </p:tav>
                                      </p:tavLst>
                                    </p:anim>
                                  </p:childTnLst>
                                </p:cTn>
                              </p:par>
                            </p:childTnLst>
                          </p:cTn>
                        </p:par>
                        <p:par>
                          <p:cTn id="39" fill="hold">
                            <p:stCondLst>
                              <p:cond delay="200"/>
                            </p:stCondLst>
                            <p:childTnLst>
                              <p:par>
                                <p:cTn id="40" presetID="2" presetClass="entr" presetSubtype="4" fill="hold" grpId="0" nodeType="afterEffect">
                                  <p:stCondLst>
                                    <p:cond delay="0"/>
                                  </p:stCondLst>
                                  <p:iterate>
                                    <p:tmAbs val="0"/>
                                  </p:iterate>
                                  <p:childTnLst>
                                    <p:set>
                                      <p:cBhvr>
                                        <p:cTn id="41" fill="hold"/>
                                        <p:tgtEl>
                                          <p:spTgt spid="7"/>
                                        </p:tgtEl>
                                        <p:attrNameLst>
                                          <p:attrName>style.visibility</p:attrName>
                                        </p:attrNameLst>
                                      </p:cBhvr>
                                      <p:to>
                                        <p:strVal val="visible"/>
                                      </p:to>
                                    </p:set>
                                    <p:anim calcmode="lin" valueType="num">
                                      <p:cBhvr>
                                        <p:cTn id="42" dur="200" fill="hold"/>
                                        <p:tgtEl>
                                          <p:spTgt spid="7"/>
                                        </p:tgtEl>
                                        <p:attrNameLst>
                                          <p:attrName>ppt_x</p:attrName>
                                        </p:attrNameLst>
                                      </p:cBhvr>
                                      <p:tavLst>
                                        <p:tav tm="0">
                                          <p:val>
                                            <p:strVal val="#ppt_x"/>
                                          </p:val>
                                        </p:tav>
                                        <p:tav tm="100000">
                                          <p:val>
                                            <p:strVal val="#ppt_x"/>
                                          </p:val>
                                        </p:tav>
                                      </p:tavLst>
                                    </p:anim>
                                    <p:anim calcmode="lin" valueType="num">
                                      <p:cBhvr>
                                        <p:cTn id="43" dur="200" fill="hold"/>
                                        <p:tgtEl>
                                          <p:spTgt spid="7"/>
                                        </p:tgtEl>
                                        <p:attrNameLst>
                                          <p:attrName>ppt_y</p:attrName>
                                        </p:attrNameLst>
                                      </p:cBhvr>
                                      <p:tavLst>
                                        <p:tav tm="0">
                                          <p:val>
                                            <p:strVal val="1+#ppt_h/2"/>
                                          </p:val>
                                        </p:tav>
                                        <p:tav tm="100000">
                                          <p:val>
                                            <p:strVal val="#ppt_y"/>
                                          </p:val>
                                        </p:tav>
                                      </p:tavLst>
                                    </p:anim>
                                  </p:childTnLst>
                                </p:cTn>
                              </p:par>
                            </p:childTnLst>
                          </p:cTn>
                        </p:par>
                        <p:par>
                          <p:cTn id="44" fill="hold">
                            <p:stCondLst>
                              <p:cond delay="400"/>
                            </p:stCondLst>
                            <p:childTnLst>
                              <p:par>
                                <p:cTn id="45" presetID="9" presetClass="entr" presetSubtype="4" fill="hold" grpId="0" nodeType="afterEffect">
                                  <p:stCondLst>
                                    <p:cond delay="100"/>
                                  </p:stCondLst>
                                  <p:iterate>
                                    <p:tmAbs val="0"/>
                                  </p:iterate>
                                  <p:childTnLst>
                                    <p:set>
                                      <p:cBhvr>
                                        <p:cTn id="46" fill="hold"/>
                                        <p:tgtEl>
                                          <p:spTgt spid="11"/>
                                        </p:tgtEl>
                                        <p:attrNameLst>
                                          <p:attrName>style.visibility</p:attrName>
                                        </p:attrNameLst>
                                      </p:cBhvr>
                                      <p:to>
                                        <p:strVal val="visible"/>
                                      </p:to>
                                    </p:set>
                                    <p:animEffect transition="in" filter="dissolve(up)">
                                      <p:cBhvr>
                                        <p:cTn id="47" dur="2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xit" presetSubtype="4" fill="hold" grpId="1" nodeType="clickEffect">
                                  <p:stCondLst>
                                    <p:cond delay="0"/>
                                  </p:stCondLst>
                                  <p:iterate>
                                    <p:tmAbs val="0"/>
                                  </p:iterate>
                                  <p:childTnLst>
                                    <p:animEffect transition="out" filter="dissolve(up)">
                                      <p:cBhvr>
                                        <p:cTn id="51" dur="200" fill="hold"/>
                                        <p:tgtEl>
                                          <p:spTgt spid="9"/>
                                        </p:tgtEl>
                                      </p:cBhvr>
                                    </p:animEffect>
                                    <p:set>
                                      <p:cBhvr>
                                        <p:cTn id="52" fill="hold">
                                          <p:stCondLst>
                                            <p:cond delay="199"/>
                                          </p:stCondLst>
                                        </p:cTn>
                                        <p:tgtEl>
                                          <p:spTgt spid="9"/>
                                        </p:tgtEl>
                                        <p:attrNameLst>
                                          <p:attrName>style.visibility</p:attrName>
                                        </p:attrNameLst>
                                      </p:cBhvr>
                                      <p:to>
                                        <p:strVal val="hidden"/>
                                      </p:to>
                                    </p:set>
                                  </p:childTnLst>
                                </p:cTn>
                              </p:par>
                            </p:childTnLst>
                          </p:cTn>
                        </p:par>
                        <p:par>
                          <p:cTn id="53" fill="hold">
                            <p:stCondLst>
                              <p:cond delay="200"/>
                            </p:stCondLst>
                            <p:childTnLst>
                              <p:par>
                                <p:cTn id="54" presetID="9" presetClass="exit" presetSubtype="4" fill="hold" grpId="1" nodeType="afterEffect">
                                  <p:stCondLst>
                                    <p:cond delay="0"/>
                                  </p:stCondLst>
                                  <p:iterate>
                                    <p:tmAbs val="0"/>
                                  </p:iterate>
                                  <p:childTnLst>
                                    <p:animEffect transition="out" filter="dissolve(up)">
                                      <p:cBhvr>
                                        <p:cTn id="55" dur="200" fill="hold"/>
                                        <p:tgtEl>
                                          <p:spTgt spid="10"/>
                                        </p:tgtEl>
                                      </p:cBhvr>
                                    </p:animEffect>
                                    <p:set>
                                      <p:cBhvr>
                                        <p:cTn id="56" fill="hold">
                                          <p:stCondLst>
                                            <p:cond delay="199"/>
                                          </p:stCondLst>
                                        </p:cTn>
                                        <p:tgtEl>
                                          <p:spTgt spid="10"/>
                                        </p:tgtEl>
                                        <p:attrNameLst>
                                          <p:attrName>style.visibility</p:attrName>
                                        </p:attrNameLst>
                                      </p:cBhvr>
                                      <p:to>
                                        <p:strVal val="hidden"/>
                                      </p:to>
                                    </p:set>
                                  </p:childTnLst>
                                </p:cTn>
                              </p:par>
                            </p:childTnLst>
                          </p:cTn>
                        </p:par>
                        <p:par>
                          <p:cTn id="57" fill="hold">
                            <p:stCondLst>
                              <p:cond delay="400"/>
                            </p:stCondLst>
                            <p:childTnLst>
                              <p:par>
                                <p:cTn id="58" presetID="9" presetClass="exit" presetSubtype="4" fill="hold" grpId="1" nodeType="afterEffect">
                                  <p:stCondLst>
                                    <p:cond delay="0"/>
                                  </p:stCondLst>
                                  <p:iterate>
                                    <p:tmAbs val="0"/>
                                  </p:iterate>
                                  <p:childTnLst>
                                    <p:animEffect transition="out" filter="dissolve(up)">
                                      <p:cBhvr>
                                        <p:cTn id="59" dur="500" fill="hold"/>
                                        <p:tgtEl>
                                          <p:spTgt spid="11"/>
                                        </p:tgtEl>
                                      </p:cBhvr>
                                    </p:animEffect>
                                    <p:set>
                                      <p:cBhvr>
                                        <p:cTn id="60" fill="hold">
                                          <p:stCondLst>
                                            <p:cond delay="499"/>
                                          </p:stCondLst>
                                        </p:cTn>
                                        <p:tgtEl>
                                          <p:spTgt spid="11"/>
                                        </p:tgtEl>
                                        <p:attrNameLst>
                                          <p:attrName>style.visibility</p:attrName>
                                        </p:attrNameLst>
                                      </p:cBhvr>
                                      <p:to>
                                        <p:strVal val="hidden"/>
                                      </p:to>
                                    </p:set>
                                  </p:childTnLst>
                                </p:cTn>
                              </p:par>
                            </p:childTnLst>
                          </p:cTn>
                        </p:par>
                        <p:par>
                          <p:cTn id="61" fill="hold">
                            <p:stCondLst>
                              <p:cond delay="900"/>
                            </p:stCondLst>
                            <p:childTnLst>
                              <p:par>
                                <p:cTn id="62" presetID="9" presetClass="exit" presetSubtype="0" fill="hold" grpId="1" nodeType="afterEffect">
                                  <p:stCondLst>
                                    <p:cond delay="0"/>
                                  </p:stCondLst>
                                  <p:iterate>
                                    <p:tmAbs val="0"/>
                                  </p:iterate>
                                  <p:childTnLst>
                                    <p:animEffect transition="out" filter="dissolve">
                                      <p:cBhvr>
                                        <p:cTn id="63" dur="200" fill="hold"/>
                                        <p:tgtEl>
                                          <p:spTgt spid="6"/>
                                        </p:tgtEl>
                                      </p:cBhvr>
                                    </p:animEffect>
                                    <p:set>
                                      <p:cBhvr>
                                        <p:cTn id="64" fill="hold">
                                          <p:stCondLst>
                                            <p:cond delay="199"/>
                                          </p:stCondLst>
                                        </p:cTn>
                                        <p:tgtEl>
                                          <p:spTgt spid="6"/>
                                        </p:tgtEl>
                                        <p:attrNameLst>
                                          <p:attrName>style.visibility</p:attrName>
                                        </p:attrNameLst>
                                      </p:cBhvr>
                                      <p:to>
                                        <p:strVal val="hidden"/>
                                      </p:to>
                                    </p:set>
                                  </p:childTnLst>
                                </p:cTn>
                              </p:par>
                            </p:childTnLst>
                          </p:cTn>
                        </p:par>
                        <p:par>
                          <p:cTn id="65" fill="hold">
                            <p:stCondLst>
                              <p:cond delay="1100"/>
                            </p:stCondLst>
                            <p:childTnLst>
                              <p:par>
                                <p:cTn id="66" presetID="9" presetClass="exit" presetSubtype="0" fill="hold" grpId="1" nodeType="afterEffect">
                                  <p:stCondLst>
                                    <p:cond delay="0"/>
                                  </p:stCondLst>
                                  <p:iterate>
                                    <p:tmAbs val="0"/>
                                  </p:iterate>
                                  <p:childTnLst>
                                    <p:animEffect transition="out" filter="dissolve">
                                      <p:cBhvr>
                                        <p:cTn id="67" dur="200" fill="hold"/>
                                        <p:tgtEl>
                                          <p:spTgt spid="4"/>
                                        </p:tgtEl>
                                      </p:cBhvr>
                                    </p:animEffect>
                                    <p:set>
                                      <p:cBhvr>
                                        <p:cTn id="68" fill="hold">
                                          <p:stCondLst>
                                            <p:cond delay="199"/>
                                          </p:stCondLst>
                                        </p:cTn>
                                        <p:tgtEl>
                                          <p:spTgt spid="4"/>
                                        </p:tgtEl>
                                        <p:attrNameLst>
                                          <p:attrName>style.visibility</p:attrName>
                                        </p:attrNameLst>
                                      </p:cBhvr>
                                      <p:to>
                                        <p:strVal val="hidden"/>
                                      </p:to>
                                    </p:set>
                                  </p:childTnLst>
                                </p:cTn>
                              </p:par>
                            </p:childTnLst>
                          </p:cTn>
                        </p:par>
                        <p:par>
                          <p:cTn id="69" fill="hold">
                            <p:stCondLst>
                              <p:cond delay="1300"/>
                            </p:stCondLst>
                            <p:childTnLst>
                              <p:par>
                                <p:cTn id="70" presetID="9" presetClass="exit" presetSubtype="0" fill="hold" grpId="1" nodeType="afterEffect">
                                  <p:stCondLst>
                                    <p:cond delay="0"/>
                                  </p:stCondLst>
                                  <p:iterate>
                                    <p:tmAbs val="0"/>
                                  </p:iterate>
                                  <p:childTnLst>
                                    <p:animEffect transition="out" filter="dissolve">
                                      <p:cBhvr>
                                        <p:cTn id="71" dur="200" fill="hold"/>
                                        <p:tgtEl>
                                          <p:spTgt spid="8"/>
                                        </p:tgtEl>
                                      </p:cBhvr>
                                    </p:animEffect>
                                    <p:set>
                                      <p:cBhvr>
                                        <p:cTn id="72" fill="hold">
                                          <p:stCondLst>
                                            <p:cond delay="199"/>
                                          </p:stCondLst>
                                        </p:cTn>
                                        <p:tgtEl>
                                          <p:spTgt spid="8"/>
                                        </p:tgtEl>
                                        <p:attrNameLst>
                                          <p:attrName>style.visibility</p:attrName>
                                        </p:attrNameLst>
                                      </p:cBhvr>
                                      <p:to>
                                        <p:strVal val="hidden"/>
                                      </p:to>
                                    </p:set>
                                  </p:childTnLst>
                                </p:cTn>
                              </p:par>
                            </p:childTnLst>
                          </p:cTn>
                        </p:par>
                        <p:par>
                          <p:cTn id="73" fill="hold">
                            <p:stCondLst>
                              <p:cond delay="1500"/>
                            </p:stCondLst>
                            <p:childTnLst>
                              <p:par>
                                <p:cTn id="74" presetID="9" presetClass="exit" presetSubtype="16" fill="hold" grpId="1" nodeType="afterEffect">
                                  <p:stCondLst>
                                    <p:cond delay="0"/>
                                  </p:stCondLst>
                                  <p:iterate>
                                    <p:tmAbs val="0"/>
                                  </p:iterate>
                                  <p:childTnLst>
                                    <p:animEffect transition="out" filter="dissolve(in)">
                                      <p:cBhvr>
                                        <p:cTn id="75" dur="500" fill="hold"/>
                                        <p:tgtEl>
                                          <p:spTgt spid="3"/>
                                        </p:tgtEl>
                                      </p:cBhvr>
                                    </p:animEffect>
                                    <p:set>
                                      <p:cBhvr>
                                        <p:cTn id="76" fill="hold">
                                          <p:stCondLst>
                                            <p:cond delay="499"/>
                                          </p:stCondLst>
                                        </p:cTn>
                                        <p:tgtEl>
                                          <p:spTgt spid="3"/>
                                        </p:tgtEl>
                                        <p:attrNameLst>
                                          <p:attrName>style.visibility</p:attrName>
                                        </p:attrNameLst>
                                      </p:cBhvr>
                                      <p:to>
                                        <p:strVal val="hidden"/>
                                      </p:to>
                                    </p:set>
                                  </p:childTnLst>
                                </p:cTn>
                              </p:par>
                            </p:childTnLst>
                          </p:cTn>
                        </p:par>
                        <p:par>
                          <p:cTn id="77" fill="hold">
                            <p:stCondLst>
                              <p:cond delay="2000"/>
                            </p:stCondLst>
                            <p:childTnLst>
                              <p:par>
                                <p:cTn id="78" presetID="9" presetClass="exit" presetSubtype="16" fill="hold" grpId="1" nodeType="afterEffect">
                                  <p:stCondLst>
                                    <p:cond delay="0"/>
                                  </p:stCondLst>
                                  <p:iterate>
                                    <p:tmAbs val="0"/>
                                  </p:iterate>
                                  <p:childTnLst>
                                    <p:animEffect transition="out" filter="dissolve(in)">
                                      <p:cBhvr>
                                        <p:cTn id="79" dur="500" fill="hold"/>
                                        <p:tgtEl>
                                          <p:spTgt spid="5"/>
                                        </p:tgtEl>
                                      </p:cBhvr>
                                    </p:animEffect>
                                    <p:set>
                                      <p:cBhvr>
                                        <p:cTn id="80" fill="hold">
                                          <p:stCondLst>
                                            <p:cond delay="499"/>
                                          </p:stCondLst>
                                        </p:cTn>
                                        <p:tgtEl>
                                          <p:spTgt spid="5"/>
                                        </p:tgtEl>
                                        <p:attrNameLst>
                                          <p:attrName>style.visibility</p:attrName>
                                        </p:attrNameLst>
                                      </p:cBhvr>
                                      <p:to>
                                        <p:strVal val="hidden"/>
                                      </p:to>
                                    </p:set>
                                  </p:childTnLst>
                                </p:cTn>
                              </p:par>
                            </p:childTnLst>
                          </p:cTn>
                        </p:par>
                        <p:par>
                          <p:cTn id="81" fill="hold">
                            <p:stCondLst>
                              <p:cond delay="2500"/>
                            </p:stCondLst>
                            <p:childTnLst>
                              <p:par>
                                <p:cTn id="82" presetID="9" presetClass="exit" presetSubtype="16" fill="hold" grpId="1" nodeType="afterEffect">
                                  <p:stCondLst>
                                    <p:cond delay="0"/>
                                  </p:stCondLst>
                                  <p:iterate>
                                    <p:tmAbs val="0"/>
                                  </p:iterate>
                                  <p:childTnLst>
                                    <p:animEffect transition="out" filter="dissolve(in)">
                                      <p:cBhvr>
                                        <p:cTn id="83" dur="500" fill="hold"/>
                                        <p:tgtEl>
                                          <p:spTgt spid="7"/>
                                        </p:tgtEl>
                                      </p:cBhvr>
                                    </p:animEffect>
                                    <p:set>
                                      <p:cBhvr>
                                        <p:cTn id="84"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dvAuto="0"/>
      <p:bldP spid="3" grpId="1" animBg="1" advAuto="0"/>
      <p:bldP spid="4" grpId="0" animBg="1" advAuto="0"/>
      <p:bldP spid="4" grpId="1" animBg="1" advAuto="0"/>
      <p:bldP spid="5" grpId="0" animBg="1" advAuto="0"/>
      <p:bldP spid="5" grpId="1" animBg="1" advAuto="0"/>
      <p:bldP spid="6" grpId="0" animBg="1" advAuto="0"/>
      <p:bldP spid="6" grpId="1" animBg="1" advAuto="0"/>
      <p:bldP spid="7" grpId="0" animBg="1" advAuto="0"/>
      <p:bldP spid="7" grpId="1" animBg="1" advAuto="0"/>
      <p:bldP spid="8" grpId="0" animBg="1" advAuto="0"/>
      <p:bldP spid="8" grpId="1" animBg="1" advAuto="0"/>
      <p:bldP spid="9" grpId="0" animBg="1" advAuto="0"/>
      <p:bldP spid="9" grpId="1" animBg="1" advAuto="0"/>
      <p:bldP spid="10" grpId="0" animBg="1" advAuto="0"/>
      <p:bldP spid="10" grpId="1" animBg="1" advAuto="0"/>
      <p:bldP spid="11" grpId="0" animBg="1" advAuto="0"/>
      <p:bldP spid="11" grpId="1"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Xamarin.Insights</a:t>
            </a:r>
            <a:r>
              <a:rPr lang="en-US" dirty="0" smtClean="0"/>
              <a:t> – </a:t>
            </a:r>
            <a:r>
              <a:rPr lang="en-US" dirty="0" err="1" smtClean="0"/>
              <a:t>Realtime</a:t>
            </a:r>
            <a:r>
              <a:rPr lang="en-US" dirty="0" smtClean="0"/>
              <a:t> monitoring</a:t>
            </a:r>
            <a:endParaRPr lang="en-US" dirty="0"/>
          </a:p>
        </p:txBody>
      </p:sp>
      <p:pic>
        <p:nvPicPr>
          <p:cNvPr id="3" name="Picture 2"/>
          <p:cNvPicPr>
            <a:picLocks noChangeAspect="1"/>
          </p:cNvPicPr>
          <p:nvPr/>
        </p:nvPicPr>
        <p:blipFill>
          <a:blip r:embed="rId3"/>
          <a:stretch>
            <a:fillRect/>
          </a:stretch>
        </p:blipFill>
        <p:spPr>
          <a:xfrm>
            <a:off x="4470865" y="1225643"/>
            <a:ext cx="4340469" cy="2958828"/>
          </a:xfrm>
          <a:prstGeom prst="rect">
            <a:avLst/>
          </a:prstGeom>
          <a:ln>
            <a:noFill/>
          </a:ln>
          <a:effectLst>
            <a:outerShdw blurRad="292100" dist="139700" dir="2700000" algn="tl" rotWithShape="0">
              <a:srgbClr val="333333">
                <a:alpha val="65000"/>
              </a:srgbClr>
            </a:outerShdw>
          </a:effectLst>
        </p:spPr>
      </p:pic>
      <p:sp>
        <p:nvSpPr>
          <p:cNvPr id="4" name="Text Placeholder 1"/>
          <p:cNvSpPr txBox="1">
            <a:spLocks/>
          </p:cNvSpPr>
          <p:nvPr/>
        </p:nvSpPr>
        <p:spPr>
          <a:xfrm>
            <a:off x="0" y="1168313"/>
            <a:ext cx="4208583" cy="348615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smtClean="0">
                <a:solidFill>
                  <a:schemeClr val="bg1">
                    <a:lumMod val="50000"/>
                  </a:schemeClr>
                </a:solidFill>
                <a:latin typeface="Helvetica" panose="020B0604020202020204" pitchFamily="34" charset="0"/>
                <a:cs typeface="Helvetica" panose="020B0604020202020204" pitchFamily="34" charset="0"/>
              </a:rPr>
              <a:t>Supports</a:t>
            </a:r>
          </a:p>
          <a:p>
            <a:pPr lvl="1"/>
            <a:r>
              <a:rPr lang="en-US" sz="2000" dirty="0" err="1" smtClean="0">
                <a:solidFill>
                  <a:schemeClr val="bg1">
                    <a:lumMod val="50000"/>
                  </a:schemeClr>
                </a:solidFill>
                <a:latin typeface="Helvetica" panose="020B0604020202020204" pitchFamily="34" charset="0"/>
                <a:cs typeface="Helvetica" panose="020B0604020202020204" pitchFamily="34" charset="0"/>
              </a:rPr>
              <a:t>Xamarin.iOS</a:t>
            </a:r>
            <a:endParaRPr lang="en-US" sz="2000" dirty="0" smtClean="0">
              <a:solidFill>
                <a:schemeClr val="bg1">
                  <a:lumMod val="50000"/>
                </a:schemeClr>
              </a:solidFill>
              <a:latin typeface="Helvetica" panose="020B0604020202020204" pitchFamily="34" charset="0"/>
              <a:cs typeface="Helvetica" panose="020B0604020202020204" pitchFamily="34" charset="0"/>
            </a:endParaRPr>
          </a:p>
          <a:p>
            <a:pPr lvl="1"/>
            <a:r>
              <a:rPr lang="en-US" sz="2000" dirty="0" err="1" smtClean="0">
                <a:solidFill>
                  <a:schemeClr val="bg1">
                    <a:lumMod val="50000"/>
                  </a:schemeClr>
                </a:solidFill>
                <a:latin typeface="Helvetica" panose="020B0604020202020204" pitchFamily="34" charset="0"/>
                <a:cs typeface="Helvetica" panose="020B0604020202020204" pitchFamily="34" charset="0"/>
              </a:rPr>
              <a:t>Xamarin.Android</a:t>
            </a:r>
            <a:endParaRPr lang="en-US" sz="2000" dirty="0" smtClean="0">
              <a:solidFill>
                <a:schemeClr val="bg1">
                  <a:lumMod val="50000"/>
                </a:schemeClr>
              </a:solidFill>
              <a:latin typeface="Helvetica" panose="020B0604020202020204" pitchFamily="34" charset="0"/>
              <a:cs typeface="Helvetica" panose="020B0604020202020204" pitchFamily="34" charset="0"/>
            </a:endParaRPr>
          </a:p>
          <a:p>
            <a:pPr lvl="1"/>
            <a:r>
              <a:rPr lang="en-US" sz="2000" dirty="0" err="1" smtClean="0">
                <a:solidFill>
                  <a:schemeClr val="bg1">
                    <a:lumMod val="50000"/>
                  </a:schemeClr>
                </a:solidFill>
                <a:latin typeface="Helvetica" panose="020B0604020202020204" pitchFamily="34" charset="0"/>
                <a:cs typeface="Helvetica" panose="020B0604020202020204" pitchFamily="34" charset="0"/>
              </a:rPr>
              <a:t>Xamarin.Mac</a:t>
            </a:r>
            <a:endParaRPr lang="en-US" sz="2000" dirty="0" smtClean="0">
              <a:solidFill>
                <a:schemeClr val="bg1">
                  <a:lumMod val="50000"/>
                </a:schemeClr>
              </a:solidFill>
              <a:latin typeface="Helvetica" panose="020B0604020202020204" pitchFamily="34" charset="0"/>
              <a:cs typeface="Helvetica" panose="020B0604020202020204" pitchFamily="34" charset="0"/>
            </a:endParaRPr>
          </a:p>
          <a:p>
            <a:pPr lvl="1"/>
            <a:r>
              <a:rPr lang="en-US" sz="2000" dirty="0" smtClean="0">
                <a:solidFill>
                  <a:schemeClr val="bg1">
                    <a:lumMod val="50000"/>
                  </a:schemeClr>
                </a:solidFill>
                <a:latin typeface="Helvetica" panose="020B0604020202020204" pitchFamily="34" charset="0"/>
                <a:cs typeface="Helvetica" panose="020B0604020202020204" pitchFamily="34" charset="0"/>
              </a:rPr>
              <a:t>Windows Phone</a:t>
            </a:r>
          </a:p>
          <a:p>
            <a:pPr lvl="1"/>
            <a:r>
              <a:rPr lang="en-US" sz="2000" dirty="0" smtClean="0">
                <a:solidFill>
                  <a:schemeClr val="bg1">
                    <a:lumMod val="50000"/>
                  </a:schemeClr>
                </a:solidFill>
                <a:latin typeface="Helvetica" panose="020B0604020202020204" pitchFamily="34" charset="0"/>
                <a:cs typeface="Helvetica" panose="020B0604020202020204" pitchFamily="34" charset="0"/>
              </a:rPr>
              <a:t>Windows Store</a:t>
            </a:r>
          </a:p>
          <a:p>
            <a:pPr lvl="1"/>
            <a:r>
              <a:rPr lang="en-US" sz="2000" dirty="0" smtClean="0">
                <a:solidFill>
                  <a:schemeClr val="bg1">
                    <a:lumMod val="50000"/>
                  </a:schemeClr>
                </a:solidFill>
                <a:latin typeface="Helvetica" panose="020B0604020202020204" pitchFamily="34" charset="0"/>
                <a:cs typeface="Helvetica" panose="020B0604020202020204" pitchFamily="34" charset="0"/>
              </a:rPr>
              <a:t>Windows Desktop</a:t>
            </a:r>
          </a:p>
          <a:p>
            <a:endParaRPr lang="en-US" sz="2400" dirty="0">
              <a:solidFill>
                <a:schemeClr val="bg1">
                  <a:lumMod val="50000"/>
                </a:schemeClr>
              </a:solidFill>
              <a:latin typeface="Helvetica" panose="020B0604020202020204" pitchFamily="34" charset="0"/>
              <a:cs typeface="Helvetica" panose="020B0604020202020204" pitchFamily="34" charset="0"/>
            </a:endParaRPr>
          </a:p>
          <a:p>
            <a:r>
              <a:rPr lang="en-US" sz="2400" dirty="0" smtClean="0">
                <a:solidFill>
                  <a:schemeClr val="bg1">
                    <a:lumMod val="50000"/>
                  </a:schemeClr>
                </a:solidFill>
                <a:latin typeface="Helvetica" panose="020B0604020202020204" pitchFamily="34" charset="0"/>
                <a:cs typeface="Helvetica" panose="020B0604020202020204" pitchFamily="34" charset="0"/>
              </a:rPr>
              <a:t>Currently in preview</a:t>
            </a:r>
            <a:endParaRPr lang="en-US" sz="2400" dirty="0">
              <a:solidFill>
                <a:schemeClr val="bg1">
                  <a:lumMod val="50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06721390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Report</a:t>
            </a:r>
            <a:endParaRPr lang="en-US" dirty="0"/>
          </a:p>
        </p:txBody>
      </p:sp>
      <p:sp>
        <p:nvSpPr>
          <p:cNvPr id="2" name="Text Placeholder 1"/>
          <p:cNvSpPr>
            <a:spLocks noGrp="1"/>
          </p:cNvSpPr>
          <p:nvPr>
            <p:ph type="body" idx="4294967295"/>
          </p:nvPr>
        </p:nvSpPr>
        <p:spPr>
          <a:xfrm>
            <a:off x="0" y="1168313"/>
            <a:ext cx="4208583" cy="3486150"/>
          </a:xfrm>
        </p:spPr>
        <p:txBody>
          <a:bodyPr>
            <a:noAutofit/>
          </a:bodyPr>
          <a:lstStyle/>
          <a:p>
            <a:r>
              <a:rPr lang="en-US" sz="2400" dirty="0" smtClean="0">
                <a:solidFill>
                  <a:schemeClr val="bg1">
                    <a:lumMod val="50000"/>
                  </a:schemeClr>
                </a:solidFill>
                <a:latin typeface="Helvetica" panose="020B0604020202020204" pitchFamily="34" charset="0"/>
                <a:cs typeface="Helvetica" panose="020B0604020202020204" pitchFamily="34" charset="0"/>
              </a:rPr>
              <a:t>Automatically report any uncaught managed or native exception.</a:t>
            </a:r>
          </a:p>
          <a:p>
            <a:r>
              <a:rPr lang="en-US" sz="2400" dirty="0" smtClean="0">
                <a:solidFill>
                  <a:schemeClr val="bg1">
                    <a:lumMod val="50000"/>
                  </a:schemeClr>
                </a:solidFill>
                <a:latin typeface="Helvetica" panose="020B0604020202020204" pitchFamily="34" charset="0"/>
                <a:cs typeface="Helvetica" panose="020B0604020202020204" pitchFamily="34" charset="0"/>
              </a:rPr>
              <a:t>Report your own caught exceptions with simple cross-platform API</a:t>
            </a:r>
            <a:endParaRPr lang="en-US" sz="2400" dirty="0">
              <a:solidFill>
                <a:schemeClr val="bg1">
                  <a:lumMod val="50000"/>
                </a:schemeClr>
              </a:solidFill>
              <a:latin typeface="Helvetica" panose="020B0604020202020204" pitchFamily="34" charset="0"/>
              <a:cs typeface="Helvetica" panose="020B0604020202020204" pitchFamily="34" charset="0"/>
            </a:endParaRPr>
          </a:p>
        </p:txBody>
      </p:sp>
      <p:pic>
        <p:nvPicPr>
          <p:cNvPr id="4" name="Picture 3"/>
          <p:cNvPicPr>
            <a:picLocks noChangeAspect="1"/>
          </p:cNvPicPr>
          <p:nvPr/>
        </p:nvPicPr>
        <p:blipFill>
          <a:blip r:embed="rId3"/>
          <a:stretch>
            <a:fillRect/>
          </a:stretch>
        </p:blipFill>
        <p:spPr>
          <a:xfrm>
            <a:off x="4208583" y="1170887"/>
            <a:ext cx="4908160" cy="3274169"/>
          </a:xfrm>
          <a:prstGeom prst="rect">
            <a:avLst/>
          </a:prstGeom>
        </p:spPr>
      </p:pic>
    </p:spTree>
    <p:extLst>
      <p:ext uri="{BB962C8B-B14F-4D97-AF65-F5344CB8AC3E}">
        <p14:creationId xmlns:p14="http://schemas.microsoft.com/office/powerpoint/2010/main" val="1265835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smtClean="0"/>
              <a:t>Mobile </a:t>
            </a:r>
          </a:p>
          <a:p>
            <a:r>
              <a:rPr lang="en-US" dirty="0" smtClean="0"/>
              <a:t>Quality</a:t>
            </a:r>
          </a:p>
          <a:p>
            <a:r>
              <a:rPr lang="en-US" dirty="0" smtClean="0"/>
              <a:t>Challenges</a:t>
            </a:r>
            <a:endParaRPr lang="en-US" dirty="0"/>
          </a:p>
        </p:txBody>
      </p:sp>
    </p:spTree>
    <p:extLst>
      <p:ext uri="{BB962C8B-B14F-4D97-AF65-F5344CB8AC3E}">
        <p14:creationId xmlns:p14="http://schemas.microsoft.com/office/powerpoint/2010/main" val="2497012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Track</a:t>
            </a:r>
            <a:endParaRPr lang="en-US" dirty="0"/>
          </a:p>
        </p:txBody>
      </p:sp>
      <p:sp>
        <p:nvSpPr>
          <p:cNvPr id="2" name="Text Placeholder 1"/>
          <p:cNvSpPr>
            <a:spLocks noGrp="1"/>
          </p:cNvSpPr>
          <p:nvPr>
            <p:ph type="body" idx="4294967295"/>
          </p:nvPr>
        </p:nvSpPr>
        <p:spPr>
          <a:xfrm>
            <a:off x="0" y="1211849"/>
            <a:ext cx="4399005" cy="3486150"/>
          </a:xfrm>
        </p:spPr>
        <p:txBody>
          <a:bodyPr>
            <a:normAutofit/>
          </a:bodyPr>
          <a:lstStyle/>
          <a:p>
            <a:r>
              <a:rPr lang="en-US" sz="2400" dirty="0" smtClean="0">
                <a:solidFill>
                  <a:schemeClr val="bg1">
                    <a:lumMod val="50000"/>
                  </a:schemeClr>
                </a:solidFill>
                <a:latin typeface="Helvetica" panose="020B0604020202020204" pitchFamily="34" charset="0"/>
                <a:cs typeface="Helvetica" panose="020B0604020202020204" pitchFamily="34" charset="0"/>
              </a:rPr>
              <a:t>Track any event that occurs in your application.</a:t>
            </a:r>
          </a:p>
          <a:p>
            <a:r>
              <a:rPr lang="en-US" sz="2400" dirty="0" smtClean="0">
                <a:solidFill>
                  <a:schemeClr val="bg1">
                    <a:lumMod val="50000"/>
                  </a:schemeClr>
                </a:solidFill>
                <a:latin typeface="Helvetica" panose="020B0604020202020204" pitchFamily="34" charset="0"/>
                <a:cs typeface="Helvetica" panose="020B0604020202020204" pitchFamily="34" charset="0"/>
              </a:rPr>
              <a:t>Even track performance of how long an operation takes.</a:t>
            </a:r>
            <a:endParaRPr lang="en-US" sz="2400" dirty="0">
              <a:solidFill>
                <a:schemeClr val="bg1">
                  <a:lumMod val="50000"/>
                </a:schemeClr>
              </a:solidFill>
              <a:latin typeface="Helvetica" panose="020B0604020202020204" pitchFamily="34" charset="0"/>
              <a:cs typeface="Helvetica" panose="020B0604020202020204" pitchFamily="34" charset="0"/>
            </a:endParaRPr>
          </a:p>
        </p:txBody>
      </p:sp>
      <p:pic>
        <p:nvPicPr>
          <p:cNvPr id="6" name="Picture 5"/>
          <p:cNvPicPr>
            <a:picLocks noChangeAspect="1"/>
          </p:cNvPicPr>
          <p:nvPr/>
        </p:nvPicPr>
        <p:blipFill>
          <a:blip r:embed="rId3"/>
          <a:stretch>
            <a:fillRect/>
          </a:stretch>
        </p:blipFill>
        <p:spPr>
          <a:xfrm>
            <a:off x="4399005" y="918748"/>
            <a:ext cx="4554405" cy="4072352"/>
          </a:xfrm>
          <a:prstGeom prst="rect">
            <a:avLst/>
          </a:prstGeom>
        </p:spPr>
      </p:pic>
    </p:spTree>
    <p:extLst>
      <p:ext uri="{BB962C8B-B14F-4D97-AF65-F5344CB8AC3E}">
        <p14:creationId xmlns:p14="http://schemas.microsoft.com/office/powerpoint/2010/main" val="334200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Identify</a:t>
            </a:r>
            <a:endParaRPr lang="en-US" dirty="0"/>
          </a:p>
        </p:txBody>
      </p:sp>
      <p:sp>
        <p:nvSpPr>
          <p:cNvPr id="2" name="Text Placeholder 1"/>
          <p:cNvSpPr>
            <a:spLocks noGrp="1"/>
          </p:cNvSpPr>
          <p:nvPr>
            <p:ph type="body" idx="4294967295"/>
          </p:nvPr>
        </p:nvSpPr>
        <p:spPr>
          <a:xfrm>
            <a:off x="328613" y="1089805"/>
            <a:ext cx="3194169" cy="3486150"/>
          </a:xfrm>
        </p:spPr>
        <p:txBody>
          <a:bodyPr>
            <a:normAutofit/>
          </a:bodyPr>
          <a:lstStyle/>
          <a:p>
            <a:pPr marL="0" indent="0">
              <a:buNone/>
            </a:pPr>
            <a:r>
              <a:rPr lang="en-US" sz="2400" dirty="0" smtClean="0">
                <a:solidFill>
                  <a:schemeClr val="bg1">
                    <a:lumMod val="50000"/>
                  </a:schemeClr>
                </a:solidFill>
                <a:latin typeface="Helvetica" panose="020B0604020202020204" pitchFamily="34" charset="0"/>
                <a:cs typeface="Helvetica" panose="020B0604020202020204" pitchFamily="34" charset="0"/>
              </a:rPr>
              <a:t>Combine event tracking with user identification to resolve issues faster.</a:t>
            </a:r>
          </a:p>
        </p:txBody>
      </p:sp>
      <p:pic>
        <p:nvPicPr>
          <p:cNvPr id="4" name="Picture 3"/>
          <p:cNvPicPr>
            <a:picLocks noChangeAspect="1"/>
          </p:cNvPicPr>
          <p:nvPr/>
        </p:nvPicPr>
        <p:blipFill>
          <a:blip r:embed="rId3"/>
          <a:stretch>
            <a:fillRect/>
          </a:stretch>
        </p:blipFill>
        <p:spPr>
          <a:xfrm>
            <a:off x="3522782" y="1504950"/>
            <a:ext cx="5342267" cy="2655860"/>
          </a:xfrm>
          <a:prstGeom prst="rect">
            <a:avLst/>
          </a:prstGeom>
        </p:spPr>
      </p:pic>
    </p:spTree>
    <p:extLst>
      <p:ext uri="{BB962C8B-B14F-4D97-AF65-F5344CB8AC3E}">
        <p14:creationId xmlns:p14="http://schemas.microsoft.com/office/powerpoint/2010/main" val="3818106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Integrate</a:t>
            </a:r>
            <a:endParaRPr lang="en-US" dirty="0"/>
          </a:p>
        </p:txBody>
      </p:sp>
      <p:sp>
        <p:nvSpPr>
          <p:cNvPr id="2" name="Text Placeholder 1"/>
          <p:cNvSpPr>
            <a:spLocks noGrp="1"/>
          </p:cNvSpPr>
          <p:nvPr>
            <p:ph type="body" idx="4294967295"/>
          </p:nvPr>
        </p:nvSpPr>
        <p:spPr>
          <a:xfrm>
            <a:off x="266700" y="1276951"/>
            <a:ext cx="8556024" cy="3486150"/>
          </a:xfrm>
        </p:spPr>
        <p:txBody>
          <a:bodyPr>
            <a:normAutofit/>
          </a:bodyPr>
          <a:lstStyle/>
          <a:p>
            <a:pPr marL="0" indent="0">
              <a:buNone/>
            </a:pPr>
            <a:r>
              <a:rPr lang="en-US" sz="2400" dirty="0" smtClean="0">
                <a:solidFill>
                  <a:schemeClr val="bg1">
                    <a:lumMod val="50000"/>
                  </a:schemeClr>
                </a:solidFill>
                <a:latin typeface="Helvetica" panose="020B0604020202020204" pitchFamily="34" charset="0"/>
                <a:cs typeface="Helvetica" panose="020B0604020202020204" pitchFamily="34" charset="0"/>
              </a:rPr>
              <a:t>Simple integrations into popular services for mission critical notifications.</a:t>
            </a:r>
          </a:p>
        </p:txBody>
      </p:sp>
      <p:pic>
        <p:nvPicPr>
          <p:cNvPr id="5" name="Picture 4"/>
          <p:cNvPicPr>
            <a:picLocks noChangeAspect="1"/>
          </p:cNvPicPr>
          <p:nvPr/>
        </p:nvPicPr>
        <p:blipFill>
          <a:blip r:embed="rId3"/>
          <a:stretch>
            <a:fillRect/>
          </a:stretch>
        </p:blipFill>
        <p:spPr>
          <a:xfrm>
            <a:off x="874249" y="2691543"/>
            <a:ext cx="1344637" cy="1344828"/>
          </a:xfrm>
          <a:prstGeom prst="rect">
            <a:avLst/>
          </a:prstGeom>
        </p:spPr>
      </p:pic>
      <p:pic>
        <p:nvPicPr>
          <p:cNvPr id="6" name="Picture 5"/>
          <p:cNvPicPr>
            <a:picLocks noChangeAspect="1"/>
          </p:cNvPicPr>
          <p:nvPr/>
        </p:nvPicPr>
        <p:blipFill>
          <a:blip r:embed="rId4"/>
          <a:stretch>
            <a:fillRect/>
          </a:stretch>
        </p:blipFill>
        <p:spPr>
          <a:xfrm>
            <a:off x="2414979" y="2691543"/>
            <a:ext cx="1344637" cy="1344828"/>
          </a:xfrm>
          <a:prstGeom prst="rect">
            <a:avLst/>
          </a:prstGeom>
        </p:spPr>
      </p:pic>
      <p:pic>
        <p:nvPicPr>
          <p:cNvPr id="7" name="Picture 6"/>
          <p:cNvPicPr>
            <a:picLocks noChangeAspect="1"/>
          </p:cNvPicPr>
          <p:nvPr/>
        </p:nvPicPr>
        <p:blipFill>
          <a:blip r:embed="rId5"/>
          <a:stretch>
            <a:fillRect/>
          </a:stretch>
        </p:blipFill>
        <p:spPr>
          <a:xfrm>
            <a:off x="5496438" y="2691543"/>
            <a:ext cx="1344637" cy="1344828"/>
          </a:xfrm>
          <a:prstGeom prst="rect">
            <a:avLst/>
          </a:prstGeom>
        </p:spPr>
      </p:pic>
      <p:pic>
        <p:nvPicPr>
          <p:cNvPr id="8" name="Picture 7"/>
          <p:cNvPicPr>
            <a:picLocks noChangeAspect="1"/>
          </p:cNvPicPr>
          <p:nvPr/>
        </p:nvPicPr>
        <p:blipFill>
          <a:blip r:embed="rId6"/>
          <a:stretch>
            <a:fillRect/>
          </a:stretch>
        </p:blipFill>
        <p:spPr>
          <a:xfrm>
            <a:off x="3955709" y="2691543"/>
            <a:ext cx="1344637" cy="1344828"/>
          </a:xfrm>
          <a:prstGeom prst="rect">
            <a:avLst/>
          </a:prstGeom>
        </p:spPr>
      </p:pic>
      <p:pic>
        <p:nvPicPr>
          <p:cNvPr id="9" name="Picture 8"/>
          <p:cNvPicPr>
            <a:picLocks noChangeAspect="1"/>
          </p:cNvPicPr>
          <p:nvPr/>
        </p:nvPicPr>
        <p:blipFill>
          <a:blip r:embed="rId7"/>
          <a:stretch>
            <a:fillRect/>
          </a:stretch>
        </p:blipFill>
        <p:spPr>
          <a:xfrm>
            <a:off x="7037168" y="2691543"/>
            <a:ext cx="1344637" cy="1344828"/>
          </a:xfrm>
          <a:prstGeom prst="rect">
            <a:avLst/>
          </a:prstGeom>
        </p:spPr>
      </p:pic>
    </p:spTree>
    <p:extLst>
      <p:ext uri="{BB962C8B-B14F-4D97-AF65-F5344CB8AC3E}">
        <p14:creationId xmlns:p14="http://schemas.microsoft.com/office/powerpoint/2010/main" val="1897308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smtClean="0"/>
              <a:t>Demo</a:t>
            </a:r>
            <a:endParaRPr lang="en-US" dirty="0"/>
          </a:p>
        </p:txBody>
      </p:sp>
    </p:spTree>
    <p:extLst>
      <p:ext uri="{BB962C8B-B14F-4D97-AF65-F5344CB8AC3E}">
        <p14:creationId xmlns:p14="http://schemas.microsoft.com/office/powerpoint/2010/main" val="1743350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p:cNvSpPr txBox="1">
            <a:spLocks/>
          </p:cNvSpPr>
          <p:nvPr/>
        </p:nvSpPr>
        <p:spPr>
          <a:xfrm>
            <a:off x="2271881" y="2363232"/>
            <a:ext cx="383079" cy="3952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endParaRPr lang="en-US" sz="2000" dirty="0">
              <a:solidFill>
                <a:schemeClr val="bg1"/>
              </a:solidFill>
              <a:latin typeface="Helvetica"/>
              <a:cs typeface="Helvetica"/>
            </a:endParaRPr>
          </a:p>
        </p:txBody>
      </p:sp>
      <p:pic>
        <p:nvPicPr>
          <p:cNvPr id="10" name="Picture 9" descr="android-stopwatch.png"/>
          <p:cNvPicPr>
            <a:picLocks noChangeAspect="1"/>
          </p:cNvPicPr>
          <p:nvPr/>
        </p:nvPicPr>
        <p:blipFill>
          <a:blip r:embed="rId3">
            <a:duotone>
              <a:prstClr val="black"/>
              <a:srgbClr val="3399DB">
                <a:tint val="45000"/>
                <a:satMod val="400000"/>
              </a:srgbClr>
            </a:duotone>
            <a:extLst>
              <a:ext uri="{28A0092B-C50C-407E-A947-70E740481C1C}">
                <a14:useLocalDpi xmlns:a14="http://schemas.microsoft.com/office/drawing/2010/main" val="0"/>
              </a:ext>
            </a:extLst>
          </a:blip>
          <a:stretch>
            <a:fillRect/>
          </a:stretch>
        </p:blipFill>
        <p:spPr>
          <a:xfrm>
            <a:off x="595900" y="1240295"/>
            <a:ext cx="612683" cy="699975"/>
          </a:xfrm>
          <a:prstGeom prst="rect">
            <a:avLst/>
          </a:prstGeom>
        </p:spPr>
      </p:pic>
      <p:pic>
        <p:nvPicPr>
          <p:cNvPr id="11" name="Picture 10" descr="UI testing.png"/>
          <p:cNvPicPr>
            <a:picLocks noChangeAspect="1"/>
          </p:cNvPicPr>
          <p:nvPr/>
        </p:nvPicPr>
        <p:blipFill>
          <a:blip r:embed="rId4">
            <a:duotone>
              <a:prstClr val="black"/>
              <a:srgbClr val="3399DB">
                <a:tint val="45000"/>
                <a:satMod val="400000"/>
              </a:srgbClr>
            </a:duotone>
            <a:extLst>
              <a:ext uri="{28A0092B-C50C-407E-A947-70E740481C1C}">
                <a14:useLocalDpi xmlns:a14="http://schemas.microsoft.com/office/drawing/2010/main" val="0"/>
              </a:ext>
            </a:extLst>
          </a:blip>
          <a:stretch>
            <a:fillRect/>
          </a:stretch>
        </p:blipFill>
        <p:spPr>
          <a:xfrm>
            <a:off x="5000021" y="3793488"/>
            <a:ext cx="642727" cy="682292"/>
          </a:xfrm>
          <a:prstGeom prst="rect">
            <a:avLst/>
          </a:prstGeom>
        </p:spPr>
      </p:pic>
      <p:pic>
        <p:nvPicPr>
          <p:cNvPr id="12" name="Picture 11" descr="report.png"/>
          <p:cNvPicPr>
            <a:picLocks noChangeAspect="1"/>
          </p:cNvPicPr>
          <p:nvPr/>
        </p:nvPicPr>
        <p:blipFill>
          <a:blip r:embed="rId5">
            <a:duotone>
              <a:prstClr val="black"/>
              <a:srgbClr val="3399DB">
                <a:tint val="45000"/>
                <a:satMod val="400000"/>
              </a:srgbClr>
            </a:duotone>
            <a:extLst>
              <a:ext uri="{28A0092B-C50C-407E-A947-70E740481C1C}">
                <a14:useLocalDpi xmlns:a14="http://schemas.microsoft.com/office/drawing/2010/main" val="0"/>
              </a:ext>
            </a:extLst>
          </a:blip>
          <a:stretch>
            <a:fillRect/>
          </a:stretch>
        </p:blipFill>
        <p:spPr>
          <a:xfrm>
            <a:off x="5000021" y="1353191"/>
            <a:ext cx="642727" cy="485704"/>
          </a:xfrm>
          <a:prstGeom prst="rect">
            <a:avLst/>
          </a:prstGeom>
        </p:spPr>
      </p:pic>
      <p:grpSp>
        <p:nvGrpSpPr>
          <p:cNvPr id="23" name="Group 22"/>
          <p:cNvGrpSpPr/>
          <p:nvPr/>
        </p:nvGrpSpPr>
        <p:grpSpPr>
          <a:xfrm>
            <a:off x="335193" y="2594147"/>
            <a:ext cx="891194" cy="517119"/>
            <a:chOff x="457200" y="2679049"/>
            <a:chExt cx="847225" cy="491606"/>
          </a:xfrm>
        </p:grpSpPr>
        <p:pic>
          <p:nvPicPr>
            <p:cNvPr id="25" name="Picture 24" descr="iphone.png"/>
            <p:cNvPicPr>
              <a:picLocks noChangeAspect="1"/>
            </p:cNvPicPr>
            <p:nvPr/>
          </p:nvPicPr>
          <p:blipFill>
            <a:blip r:embed="rId6">
              <a:duotone>
                <a:prstClr val="black"/>
                <a:srgbClr val="3399DB">
                  <a:tint val="45000"/>
                  <a:satMod val="400000"/>
                </a:srgbClr>
              </a:duotone>
              <a:extLst>
                <a:ext uri="{28A0092B-C50C-407E-A947-70E740481C1C}">
                  <a14:useLocalDpi xmlns:a14="http://schemas.microsoft.com/office/drawing/2010/main" val="0"/>
                </a:ext>
              </a:extLst>
            </a:blip>
            <a:stretch>
              <a:fillRect/>
            </a:stretch>
          </p:blipFill>
          <p:spPr>
            <a:xfrm>
              <a:off x="457200" y="2679049"/>
              <a:ext cx="245803" cy="491606"/>
            </a:xfrm>
            <a:prstGeom prst="rect">
              <a:avLst/>
            </a:prstGeom>
          </p:spPr>
        </p:pic>
        <p:pic>
          <p:nvPicPr>
            <p:cNvPr id="26" name="Picture 25" descr="android.png"/>
            <p:cNvPicPr>
              <a:picLocks noChangeAspect="1"/>
            </p:cNvPicPr>
            <p:nvPr/>
          </p:nvPicPr>
          <p:blipFill>
            <a:blip r:embed="rId7">
              <a:duotone>
                <a:prstClr val="black"/>
                <a:srgbClr val="3399DB">
                  <a:tint val="45000"/>
                  <a:satMod val="400000"/>
                </a:srgbClr>
              </a:duotone>
              <a:extLst>
                <a:ext uri="{28A0092B-C50C-407E-A947-70E740481C1C}">
                  <a14:useLocalDpi xmlns:a14="http://schemas.microsoft.com/office/drawing/2010/main" val="0"/>
                </a:ext>
              </a:extLst>
            </a:blip>
            <a:stretch>
              <a:fillRect/>
            </a:stretch>
          </p:blipFill>
          <p:spPr>
            <a:xfrm>
              <a:off x="744653" y="2679050"/>
              <a:ext cx="251620" cy="491605"/>
            </a:xfrm>
            <a:prstGeom prst="rect">
              <a:avLst/>
            </a:prstGeom>
          </p:spPr>
        </p:pic>
        <p:pic>
          <p:nvPicPr>
            <p:cNvPr id="27" name="Picture 26" descr="windows.png"/>
            <p:cNvPicPr>
              <a:picLocks noChangeAspect="1"/>
            </p:cNvPicPr>
            <p:nvPr/>
          </p:nvPicPr>
          <p:blipFill>
            <a:blip r:embed="rId8">
              <a:duotone>
                <a:prstClr val="black"/>
                <a:srgbClr val="3399DB">
                  <a:tint val="45000"/>
                  <a:satMod val="400000"/>
                </a:srgbClr>
              </a:duotone>
              <a:extLst>
                <a:ext uri="{28A0092B-C50C-407E-A947-70E740481C1C}">
                  <a14:useLocalDpi xmlns:a14="http://schemas.microsoft.com/office/drawing/2010/main" val="0"/>
                </a:ext>
              </a:extLst>
            </a:blip>
            <a:stretch>
              <a:fillRect/>
            </a:stretch>
          </p:blipFill>
          <p:spPr>
            <a:xfrm>
              <a:off x="1045154" y="2679049"/>
              <a:ext cx="259271" cy="491606"/>
            </a:xfrm>
            <a:prstGeom prst="rect">
              <a:avLst/>
            </a:prstGeom>
          </p:spPr>
        </p:pic>
      </p:grpSp>
      <p:pic>
        <p:nvPicPr>
          <p:cNvPr id="24" name="Picture 23" descr="refresh.png"/>
          <p:cNvPicPr>
            <a:picLocks noChangeAspect="1"/>
          </p:cNvPicPr>
          <p:nvPr/>
        </p:nvPicPr>
        <p:blipFill>
          <a:blip r:embed="rId9">
            <a:duotone>
              <a:prstClr val="black"/>
              <a:srgbClr val="3399DB">
                <a:tint val="45000"/>
                <a:satMod val="400000"/>
              </a:srgbClr>
            </a:duotone>
            <a:extLst>
              <a:ext uri="{28A0092B-C50C-407E-A947-70E740481C1C}">
                <a14:useLocalDpi xmlns:a14="http://schemas.microsoft.com/office/drawing/2010/main" val="0"/>
              </a:ext>
            </a:extLst>
          </a:blip>
          <a:stretch>
            <a:fillRect/>
          </a:stretch>
        </p:blipFill>
        <p:spPr>
          <a:xfrm>
            <a:off x="595203" y="3838220"/>
            <a:ext cx="678085" cy="581112"/>
          </a:xfrm>
          <a:prstGeom prst="rect">
            <a:avLst/>
          </a:prstGeom>
        </p:spPr>
      </p:pic>
      <p:pic>
        <p:nvPicPr>
          <p:cNvPr id="28" name="Picture 27" descr="fragment.png"/>
          <p:cNvPicPr>
            <a:picLocks noChangeAspect="1"/>
          </p:cNvPicPr>
          <p:nvPr/>
        </p:nvPicPr>
        <p:blipFill>
          <a:blip r:embed="rId10">
            <a:duotone>
              <a:prstClr val="black"/>
              <a:srgbClr val="3399DB">
                <a:tint val="45000"/>
                <a:satMod val="400000"/>
              </a:srgbClr>
            </a:duotone>
            <a:extLst>
              <a:ext uri="{28A0092B-C50C-407E-A947-70E740481C1C}">
                <a14:useLocalDpi xmlns:a14="http://schemas.microsoft.com/office/drawing/2010/main" val="0"/>
              </a:ext>
            </a:extLst>
          </a:blip>
          <a:stretch>
            <a:fillRect/>
          </a:stretch>
        </p:blipFill>
        <p:spPr>
          <a:xfrm>
            <a:off x="4932773" y="2509877"/>
            <a:ext cx="786864" cy="770964"/>
          </a:xfrm>
          <a:prstGeom prst="rect">
            <a:avLst/>
          </a:prstGeom>
        </p:spPr>
      </p:pic>
      <p:sp>
        <p:nvSpPr>
          <p:cNvPr id="32" name="TextBox 31"/>
          <p:cNvSpPr txBox="1">
            <a:spLocks noChangeArrowheads="1"/>
          </p:cNvSpPr>
          <p:nvPr/>
        </p:nvSpPr>
        <p:spPr bwMode="auto">
          <a:xfrm>
            <a:off x="1353260" y="1148573"/>
            <a:ext cx="3097739" cy="840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10000"/>
              </a:lnSpc>
            </a:pPr>
            <a:r>
              <a:rPr lang="en-US" sz="1400" dirty="0" smtClean="0">
                <a:solidFill>
                  <a:schemeClr val="bg1">
                    <a:lumMod val="50000"/>
                  </a:schemeClr>
                </a:solidFill>
                <a:latin typeface="Arial"/>
                <a:cs typeface="Arial"/>
              </a:rPr>
              <a:t>Start immediately</a:t>
            </a:r>
          </a:p>
          <a:p>
            <a:pPr eaLnBrk="1" hangingPunct="1">
              <a:lnSpc>
                <a:spcPct val="50000"/>
              </a:lnSpc>
            </a:pPr>
            <a:endParaRPr lang="en-US" sz="1400" dirty="0" smtClean="0">
              <a:solidFill>
                <a:schemeClr val="bg1">
                  <a:lumMod val="50000"/>
                </a:schemeClr>
              </a:solidFill>
              <a:latin typeface="Arial"/>
              <a:cs typeface="Arial"/>
            </a:endParaRPr>
          </a:p>
          <a:p>
            <a:pPr eaLnBrk="1" hangingPunct="1">
              <a:lnSpc>
                <a:spcPct val="110000"/>
              </a:lnSpc>
            </a:pPr>
            <a:r>
              <a:rPr lang="en-US" sz="1200" dirty="0" smtClean="0">
                <a:solidFill>
                  <a:schemeClr val="bg1">
                    <a:lumMod val="50000"/>
                  </a:schemeClr>
                </a:solidFill>
                <a:latin typeface="Arial"/>
                <a:cs typeface="Arial"/>
              </a:rPr>
              <a:t>Dedicated QA engineers get you up and running with Xamarin Test Cloud fast</a:t>
            </a:r>
            <a:endParaRPr lang="en-US" sz="1200" dirty="0">
              <a:solidFill>
                <a:schemeClr val="bg1">
                  <a:lumMod val="50000"/>
                </a:schemeClr>
              </a:solidFill>
              <a:latin typeface="Arial"/>
              <a:cs typeface="Arial"/>
            </a:endParaRPr>
          </a:p>
        </p:txBody>
      </p:sp>
      <p:sp>
        <p:nvSpPr>
          <p:cNvPr id="33" name="TextBox 32"/>
          <p:cNvSpPr txBox="1">
            <a:spLocks noChangeArrowheads="1"/>
          </p:cNvSpPr>
          <p:nvPr/>
        </p:nvSpPr>
        <p:spPr bwMode="auto">
          <a:xfrm>
            <a:off x="1353260" y="2404037"/>
            <a:ext cx="3097739" cy="840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10000"/>
              </a:lnSpc>
            </a:pPr>
            <a:r>
              <a:rPr lang="en-US" sz="1400" dirty="0" smtClean="0">
                <a:solidFill>
                  <a:schemeClr val="bg1">
                    <a:lumMod val="50000"/>
                  </a:schemeClr>
                </a:solidFill>
                <a:latin typeface="Arial"/>
                <a:cs typeface="Arial"/>
              </a:rPr>
              <a:t>Hundreds of devices</a:t>
            </a:r>
          </a:p>
          <a:p>
            <a:pPr eaLnBrk="1" hangingPunct="1">
              <a:lnSpc>
                <a:spcPct val="50000"/>
              </a:lnSpc>
            </a:pPr>
            <a:endParaRPr lang="en-US" sz="1400" dirty="0" smtClean="0">
              <a:solidFill>
                <a:schemeClr val="bg1">
                  <a:lumMod val="50000"/>
                </a:schemeClr>
              </a:solidFill>
              <a:latin typeface="Arial"/>
              <a:cs typeface="Arial"/>
            </a:endParaRPr>
          </a:p>
          <a:p>
            <a:pPr eaLnBrk="1" hangingPunct="1">
              <a:lnSpc>
                <a:spcPct val="110000"/>
              </a:lnSpc>
            </a:pPr>
            <a:r>
              <a:rPr lang="en-US" sz="1200" dirty="0" smtClean="0">
                <a:solidFill>
                  <a:schemeClr val="bg1">
                    <a:lumMod val="50000"/>
                  </a:schemeClr>
                </a:solidFill>
                <a:latin typeface="Arial"/>
                <a:cs typeface="Arial"/>
              </a:rPr>
              <a:t>Be confident that your apps function correctly and look great on real devices</a:t>
            </a:r>
            <a:endParaRPr lang="en-US" sz="1200" dirty="0">
              <a:solidFill>
                <a:schemeClr val="bg1">
                  <a:lumMod val="50000"/>
                </a:schemeClr>
              </a:solidFill>
              <a:latin typeface="Arial"/>
              <a:cs typeface="Arial"/>
            </a:endParaRPr>
          </a:p>
        </p:txBody>
      </p:sp>
      <p:sp>
        <p:nvSpPr>
          <p:cNvPr id="34" name="TextBox 33"/>
          <p:cNvSpPr txBox="1">
            <a:spLocks noChangeArrowheads="1"/>
          </p:cNvSpPr>
          <p:nvPr/>
        </p:nvSpPr>
        <p:spPr bwMode="auto">
          <a:xfrm>
            <a:off x="1353260" y="3685741"/>
            <a:ext cx="3097739" cy="840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10000"/>
              </a:lnSpc>
            </a:pPr>
            <a:r>
              <a:rPr lang="en-US" sz="1400" dirty="0" smtClean="0">
                <a:solidFill>
                  <a:schemeClr val="bg1">
                    <a:lumMod val="50000"/>
                  </a:schemeClr>
                </a:solidFill>
                <a:latin typeface="Arial"/>
                <a:cs typeface="Arial"/>
              </a:rPr>
              <a:t>Continuous Integration</a:t>
            </a:r>
          </a:p>
          <a:p>
            <a:pPr eaLnBrk="1" hangingPunct="1">
              <a:lnSpc>
                <a:spcPct val="50000"/>
              </a:lnSpc>
            </a:pPr>
            <a:endParaRPr lang="en-US" sz="1400" dirty="0" smtClean="0">
              <a:solidFill>
                <a:schemeClr val="bg1">
                  <a:lumMod val="50000"/>
                </a:schemeClr>
              </a:solidFill>
              <a:latin typeface="Arial"/>
              <a:cs typeface="Arial"/>
            </a:endParaRPr>
          </a:p>
          <a:p>
            <a:pPr eaLnBrk="1" hangingPunct="1">
              <a:lnSpc>
                <a:spcPct val="110000"/>
              </a:lnSpc>
            </a:pPr>
            <a:r>
              <a:rPr lang="en-US" sz="1200" dirty="0" smtClean="0">
                <a:solidFill>
                  <a:schemeClr val="bg1">
                    <a:lumMod val="50000"/>
                  </a:schemeClr>
                </a:solidFill>
                <a:latin typeface="Arial"/>
                <a:cs typeface="Arial"/>
              </a:rPr>
              <a:t>Integrate Xamarin Test Cloud into your continuous integration process or ALM</a:t>
            </a:r>
            <a:endParaRPr lang="en-US" sz="1200" dirty="0">
              <a:solidFill>
                <a:schemeClr val="bg1">
                  <a:lumMod val="50000"/>
                </a:schemeClr>
              </a:solidFill>
              <a:latin typeface="Arial"/>
              <a:cs typeface="Arial"/>
            </a:endParaRPr>
          </a:p>
        </p:txBody>
      </p:sp>
      <p:sp>
        <p:nvSpPr>
          <p:cNvPr id="35" name="TextBox 34"/>
          <p:cNvSpPr txBox="1">
            <a:spLocks noChangeArrowheads="1"/>
          </p:cNvSpPr>
          <p:nvPr/>
        </p:nvSpPr>
        <p:spPr bwMode="auto">
          <a:xfrm>
            <a:off x="5785212" y="1148573"/>
            <a:ext cx="3097739" cy="104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10000"/>
              </a:lnSpc>
            </a:pPr>
            <a:r>
              <a:rPr lang="en-US" sz="1400" dirty="0" smtClean="0">
                <a:solidFill>
                  <a:schemeClr val="bg1">
                    <a:lumMod val="50000"/>
                  </a:schemeClr>
                </a:solidFill>
                <a:latin typeface="Arial"/>
                <a:cs typeface="Arial"/>
              </a:rPr>
              <a:t>Beautiful reports</a:t>
            </a:r>
          </a:p>
          <a:p>
            <a:pPr eaLnBrk="1" hangingPunct="1">
              <a:lnSpc>
                <a:spcPct val="50000"/>
              </a:lnSpc>
            </a:pPr>
            <a:endParaRPr lang="en-US" sz="1400" dirty="0" smtClean="0">
              <a:solidFill>
                <a:schemeClr val="bg1">
                  <a:lumMod val="50000"/>
                </a:schemeClr>
              </a:solidFill>
              <a:latin typeface="Arial"/>
              <a:cs typeface="Arial"/>
            </a:endParaRPr>
          </a:p>
          <a:p>
            <a:pPr eaLnBrk="1" hangingPunct="1">
              <a:lnSpc>
                <a:spcPct val="110000"/>
              </a:lnSpc>
            </a:pPr>
            <a:r>
              <a:rPr lang="en-US" sz="1200" dirty="0" smtClean="0">
                <a:solidFill>
                  <a:schemeClr val="bg1">
                    <a:lumMod val="50000"/>
                  </a:schemeClr>
                </a:solidFill>
                <a:latin typeface="Arial"/>
                <a:cs typeface="Arial"/>
              </a:rPr>
              <a:t>More than detailed technical feedback, stunning visual reporting performance monitoring</a:t>
            </a:r>
            <a:endParaRPr lang="en-US" sz="1200" dirty="0">
              <a:solidFill>
                <a:schemeClr val="bg1">
                  <a:lumMod val="50000"/>
                </a:schemeClr>
              </a:solidFill>
              <a:latin typeface="Arial"/>
              <a:cs typeface="Arial"/>
            </a:endParaRPr>
          </a:p>
        </p:txBody>
      </p:sp>
      <p:sp>
        <p:nvSpPr>
          <p:cNvPr id="36" name="TextBox 35"/>
          <p:cNvSpPr txBox="1">
            <a:spLocks noChangeArrowheads="1"/>
          </p:cNvSpPr>
          <p:nvPr/>
        </p:nvSpPr>
        <p:spPr bwMode="auto">
          <a:xfrm>
            <a:off x="5785212" y="2404037"/>
            <a:ext cx="3097739" cy="104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10000"/>
              </a:lnSpc>
            </a:pPr>
            <a:r>
              <a:rPr lang="en-US" sz="1400" dirty="0" smtClean="0">
                <a:solidFill>
                  <a:schemeClr val="bg1">
                    <a:lumMod val="50000"/>
                  </a:schemeClr>
                </a:solidFill>
                <a:latin typeface="Arial"/>
                <a:cs typeface="Arial"/>
              </a:rPr>
              <a:t>Test for fragmentation</a:t>
            </a:r>
          </a:p>
          <a:p>
            <a:pPr eaLnBrk="1" hangingPunct="1">
              <a:lnSpc>
                <a:spcPct val="50000"/>
              </a:lnSpc>
            </a:pPr>
            <a:endParaRPr lang="en-US" sz="1400" dirty="0" smtClean="0">
              <a:solidFill>
                <a:schemeClr val="bg1">
                  <a:lumMod val="50000"/>
                </a:schemeClr>
              </a:solidFill>
              <a:latin typeface="Arial"/>
              <a:cs typeface="Arial"/>
            </a:endParaRPr>
          </a:p>
          <a:p>
            <a:pPr eaLnBrk="1" hangingPunct="1">
              <a:lnSpc>
                <a:spcPct val="110000"/>
              </a:lnSpc>
            </a:pPr>
            <a:r>
              <a:rPr lang="en-US" sz="1200" dirty="0" smtClean="0">
                <a:solidFill>
                  <a:schemeClr val="bg1">
                    <a:lumMod val="50000"/>
                  </a:schemeClr>
                </a:solidFill>
                <a:latin typeface="Arial"/>
                <a:cs typeface="Arial"/>
              </a:rPr>
              <a:t>Test automatically on hundreds of combinations of operation systems, screens and resolutions</a:t>
            </a:r>
            <a:endParaRPr lang="en-US" sz="1200" dirty="0">
              <a:solidFill>
                <a:schemeClr val="bg1">
                  <a:lumMod val="50000"/>
                </a:schemeClr>
              </a:solidFill>
              <a:latin typeface="Arial"/>
              <a:cs typeface="Arial"/>
            </a:endParaRPr>
          </a:p>
        </p:txBody>
      </p:sp>
      <p:sp>
        <p:nvSpPr>
          <p:cNvPr id="37" name="TextBox 36"/>
          <p:cNvSpPr txBox="1">
            <a:spLocks noChangeArrowheads="1"/>
          </p:cNvSpPr>
          <p:nvPr/>
        </p:nvSpPr>
        <p:spPr bwMode="auto">
          <a:xfrm>
            <a:off x="5785212" y="3685741"/>
            <a:ext cx="3097739" cy="840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10000"/>
              </a:lnSpc>
            </a:pPr>
            <a:r>
              <a:rPr lang="en-US" sz="1400" dirty="0" smtClean="0">
                <a:solidFill>
                  <a:schemeClr val="bg1">
                    <a:lumMod val="50000"/>
                  </a:schemeClr>
                </a:solidFill>
                <a:latin typeface="Arial"/>
                <a:cs typeface="Arial"/>
              </a:rPr>
              <a:t>Object-based UI testing</a:t>
            </a:r>
          </a:p>
          <a:p>
            <a:pPr eaLnBrk="1" hangingPunct="1">
              <a:lnSpc>
                <a:spcPct val="50000"/>
              </a:lnSpc>
            </a:pPr>
            <a:endParaRPr lang="en-US" sz="1400" dirty="0" smtClean="0">
              <a:solidFill>
                <a:schemeClr val="bg1">
                  <a:lumMod val="50000"/>
                </a:schemeClr>
              </a:solidFill>
              <a:latin typeface="Arial"/>
              <a:cs typeface="Arial"/>
            </a:endParaRPr>
          </a:p>
          <a:p>
            <a:pPr eaLnBrk="1" hangingPunct="1">
              <a:lnSpc>
                <a:spcPct val="110000"/>
              </a:lnSpc>
            </a:pPr>
            <a:r>
              <a:rPr lang="en-US" sz="1200" dirty="0" smtClean="0">
                <a:solidFill>
                  <a:schemeClr val="bg1">
                    <a:lumMod val="50000"/>
                  </a:schemeClr>
                </a:solidFill>
                <a:latin typeface="Arial"/>
                <a:cs typeface="Arial"/>
              </a:rPr>
              <a:t>Test your entire app, from the UI down, using object-level user interface testing</a:t>
            </a:r>
            <a:endParaRPr lang="en-US" sz="1200" dirty="0">
              <a:solidFill>
                <a:schemeClr val="bg1">
                  <a:lumMod val="50000"/>
                </a:schemeClr>
              </a:solidFill>
              <a:latin typeface="Arial"/>
              <a:cs typeface="Arial"/>
            </a:endParaRPr>
          </a:p>
        </p:txBody>
      </p:sp>
      <p:sp>
        <p:nvSpPr>
          <p:cNvPr id="2" name="Title 1"/>
          <p:cNvSpPr>
            <a:spLocks noGrp="1"/>
          </p:cNvSpPr>
          <p:nvPr>
            <p:ph type="title"/>
          </p:nvPr>
        </p:nvSpPr>
        <p:spPr>
          <a:xfrm>
            <a:off x="285581" y="143577"/>
            <a:ext cx="7048500" cy="590550"/>
          </a:xfrm>
        </p:spPr>
        <p:txBody>
          <a:bodyPr/>
          <a:lstStyle/>
          <a:p>
            <a:r>
              <a:rPr lang="en-US" dirty="0" smtClean="0"/>
              <a:t>Find bugs before your users do</a:t>
            </a:r>
            <a:endParaRPr lang="en-US" dirty="0"/>
          </a:p>
        </p:txBody>
      </p:sp>
    </p:spTree>
    <p:extLst>
      <p:ext uri="{BB962C8B-B14F-4D97-AF65-F5344CB8AC3E}">
        <p14:creationId xmlns:p14="http://schemas.microsoft.com/office/powerpoint/2010/main" val="305207173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Mobile Quality Matters</a:t>
            </a:r>
            <a:endParaRPr lang="en-US" dirty="0"/>
          </a:p>
        </p:txBody>
      </p:sp>
      <p:sp>
        <p:nvSpPr>
          <p:cNvPr id="5" name="Rectangle 4"/>
          <p:cNvSpPr/>
          <p:nvPr/>
        </p:nvSpPr>
        <p:spPr>
          <a:xfrm>
            <a:off x="266699" y="1005945"/>
            <a:ext cx="8633715" cy="2831544"/>
          </a:xfrm>
          <a:prstGeom prst="rect">
            <a:avLst/>
          </a:prstGeom>
        </p:spPr>
        <p:txBody>
          <a:bodyPr wrap="square">
            <a:spAutoFit/>
          </a:bodyPr>
          <a:lstStyle/>
          <a:p>
            <a:pPr marL="610576" lvl="0" indent="-610576">
              <a:lnSpc>
                <a:spcPct val="150000"/>
              </a:lnSpc>
              <a:buSzPct val="75000"/>
              <a:buChar char="•"/>
              <a:defRPr sz="1800"/>
            </a:pPr>
            <a:r>
              <a:rPr lang="en-US" sz="2400" dirty="0"/>
              <a:t>Mobile != Desktop Development</a:t>
            </a:r>
          </a:p>
          <a:p>
            <a:pPr marL="610576" lvl="0" indent="-610576">
              <a:lnSpc>
                <a:spcPct val="150000"/>
              </a:lnSpc>
              <a:buSzPct val="75000"/>
              <a:buChar char="•"/>
              <a:defRPr sz="1800"/>
            </a:pPr>
            <a:r>
              <a:rPr lang="en-US" sz="2400" dirty="0"/>
              <a:t>Iterate quickly, but don’t turn your users into beta testers.</a:t>
            </a:r>
          </a:p>
          <a:p>
            <a:pPr marL="610576" lvl="0" indent="-610576">
              <a:lnSpc>
                <a:spcPct val="150000"/>
              </a:lnSpc>
              <a:buSzPct val="75000"/>
              <a:buChar char="•"/>
              <a:defRPr sz="1800"/>
            </a:pPr>
            <a:r>
              <a:rPr lang="en-US" sz="2400" dirty="0"/>
              <a:t>Use Insights to Improve Apps</a:t>
            </a:r>
          </a:p>
          <a:p>
            <a:pPr marL="610576" lvl="0" indent="-610576">
              <a:lnSpc>
                <a:spcPct val="150000"/>
              </a:lnSpc>
              <a:buSzPct val="75000"/>
              <a:buChar char="•"/>
              <a:defRPr sz="1800"/>
            </a:pPr>
            <a:r>
              <a:rPr lang="en-US" sz="2400" u="sng" dirty="0">
                <a:hlinkClick r:id="rId2"/>
              </a:rPr>
              <a:t>xamarin.com/insights</a:t>
            </a:r>
            <a:endParaRPr lang="en-US" sz="2400" dirty="0"/>
          </a:p>
          <a:p>
            <a:pPr marL="610576" lvl="0" indent="-610576">
              <a:lnSpc>
                <a:spcPct val="150000"/>
              </a:lnSpc>
              <a:buSzPct val="75000"/>
              <a:buChar char="•"/>
              <a:defRPr sz="1800"/>
            </a:pPr>
            <a:r>
              <a:rPr lang="en-US" sz="2400" u="sng" dirty="0">
                <a:hlinkClick r:id="rId3"/>
              </a:rPr>
              <a:t>xamarin.com/test-cloud</a:t>
            </a:r>
          </a:p>
        </p:txBody>
      </p:sp>
    </p:spTree>
    <p:extLst>
      <p:ext uri="{BB962C8B-B14F-4D97-AF65-F5344CB8AC3E}">
        <p14:creationId xmlns:p14="http://schemas.microsoft.com/office/powerpoint/2010/main" val="371426302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8"/>
          <p:cNvSpPr>
            <a:spLocks noChangeArrowheads="1"/>
          </p:cNvSpPr>
          <p:nvPr/>
        </p:nvSpPr>
        <p:spPr bwMode="gray">
          <a:xfrm>
            <a:off x="5527675" y="1207439"/>
            <a:ext cx="2367774" cy="432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defTabSz="914400"/>
            <a:endParaRPr lang="de-DE" sz="3200" b="1" dirty="0">
              <a:solidFill>
                <a:srgbClr val="254061"/>
              </a:solidFill>
              <a:latin typeface="Myriad Pro"/>
              <a:cs typeface="Myriad Pro"/>
            </a:endParaRPr>
          </a:p>
        </p:txBody>
      </p:sp>
      <p:sp>
        <p:nvSpPr>
          <p:cNvPr id="32" name="TextBox 31"/>
          <p:cNvSpPr txBox="1"/>
          <p:nvPr/>
        </p:nvSpPr>
        <p:spPr>
          <a:xfrm>
            <a:off x="9363350" y="3057071"/>
            <a:ext cx="184666" cy="369332"/>
          </a:xfrm>
          <a:prstGeom prst="rect">
            <a:avLst/>
          </a:prstGeom>
          <a:noFill/>
        </p:spPr>
        <p:txBody>
          <a:bodyPr wrap="none" rtlCol="0">
            <a:spAutoFit/>
          </a:bodyPr>
          <a:lstStyle/>
          <a:p>
            <a:endParaRPr lang="en-US" dirty="0">
              <a:solidFill>
                <a:srgbClr val="000000"/>
              </a:solidFill>
            </a:endParaRPr>
          </a:p>
        </p:txBody>
      </p:sp>
      <p:sp>
        <p:nvSpPr>
          <p:cNvPr id="40" name="Text Placeholder 2"/>
          <p:cNvSpPr txBox="1">
            <a:spLocks/>
          </p:cNvSpPr>
          <p:nvPr/>
        </p:nvSpPr>
        <p:spPr>
          <a:xfrm>
            <a:off x="771772" y="4176805"/>
            <a:ext cx="8118229" cy="762086"/>
          </a:xfrm>
          <a:prstGeom prst="rect">
            <a:avLst/>
          </a:prstGeom>
        </p:spPr>
        <p:txBody>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endParaRPr lang="en-US" sz="2400" baseline="30000" dirty="0" smtClean="0">
              <a:solidFill>
                <a:srgbClr val="FFFFFF"/>
              </a:solidFill>
              <a:latin typeface="Source Sans Pro"/>
              <a:cs typeface="Source Sans Pro"/>
            </a:endParaRPr>
          </a:p>
        </p:txBody>
      </p:sp>
      <p:pic>
        <p:nvPicPr>
          <p:cNvPr id="5" name="Picture 4"/>
          <p:cNvPicPr>
            <a:picLocks noChangeAspect="1"/>
          </p:cNvPicPr>
          <p:nvPr/>
        </p:nvPicPr>
        <p:blipFill>
          <a:blip r:embed="rId3"/>
          <a:stretch>
            <a:fillRect/>
          </a:stretch>
        </p:blipFill>
        <p:spPr>
          <a:xfrm>
            <a:off x="0" y="0"/>
            <a:ext cx="10161796" cy="5940449"/>
          </a:xfrm>
          <a:prstGeom prst="rect">
            <a:avLst/>
          </a:prstGeom>
        </p:spPr>
      </p:pic>
      <p:pic>
        <p:nvPicPr>
          <p:cNvPr id="11" name="Picture 10" descr="drak blue bg.png"/>
          <p:cNvPicPr>
            <a:picLocks noChangeAspect="1"/>
          </p:cNvPicPr>
          <p:nvPr/>
        </p:nvPicPr>
        <p:blipFill>
          <a:blip r:embed="rId4" cstate="email">
            <a:alphaModFix/>
            <a:extLst>
              <a:ext uri="{28A0092B-C50C-407E-A947-70E740481C1C}">
                <a14:useLocalDpi xmlns:a14="http://schemas.microsoft.com/office/drawing/2010/main" val="0"/>
              </a:ext>
            </a:extLst>
          </a:blip>
          <a:stretch>
            <a:fillRect/>
          </a:stretch>
        </p:blipFill>
        <p:spPr>
          <a:xfrm>
            <a:off x="-38099" y="4481693"/>
            <a:ext cx="9182099" cy="1474607"/>
          </a:xfrm>
          <a:prstGeom prst="rect">
            <a:avLst/>
          </a:prstGeom>
        </p:spPr>
      </p:pic>
      <p:sp>
        <p:nvSpPr>
          <p:cNvPr id="12" name="Title 1"/>
          <p:cNvSpPr txBox="1">
            <a:spLocks/>
          </p:cNvSpPr>
          <p:nvPr/>
        </p:nvSpPr>
        <p:spPr>
          <a:xfrm>
            <a:off x="-38100" y="4645610"/>
            <a:ext cx="9182100" cy="509368"/>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a:lstStyle>
          <a:p>
            <a:r>
              <a:rPr lang="en-US" sz="2000" dirty="0" smtClean="0">
                <a:solidFill>
                  <a:srgbClr val="FFFFFF"/>
                </a:solidFill>
                <a:latin typeface="Helvetica"/>
                <a:cs typeface="Helvetica"/>
              </a:rPr>
              <a:t>Get Started Today: xamarin.com/download</a:t>
            </a:r>
            <a:endParaRPr lang="en-US" sz="2000" dirty="0">
              <a:solidFill>
                <a:srgbClr val="FFFFFF"/>
              </a:solidFill>
              <a:latin typeface="Helvetica"/>
              <a:cs typeface="Helvetica"/>
            </a:endParaRPr>
          </a:p>
        </p:txBody>
      </p:sp>
      <p:pic>
        <p:nvPicPr>
          <p:cNvPr id="13" name="Picture 12" descr="drak blue bg.png"/>
          <p:cNvPicPr>
            <a:picLocks noChangeAspect="1"/>
          </p:cNvPicPr>
          <p:nvPr/>
        </p:nvPicPr>
        <p:blipFill>
          <a:blip r:embed="rId4" cstate="email">
            <a:alphaModFix/>
            <a:extLst>
              <a:ext uri="{28A0092B-C50C-407E-A947-70E740481C1C}">
                <a14:useLocalDpi xmlns:a14="http://schemas.microsoft.com/office/drawing/2010/main" val="0"/>
              </a:ext>
            </a:extLst>
          </a:blip>
          <a:stretch>
            <a:fillRect/>
          </a:stretch>
        </p:blipFill>
        <p:spPr>
          <a:xfrm>
            <a:off x="1866901" y="-789511"/>
            <a:ext cx="9182099" cy="1474607"/>
          </a:xfrm>
          <a:prstGeom prst="rect">
            <a:avLst/>
          </a:prstGeom>
        </p:spPr>
      </p:pic>
    </p:spTree>
    <p:extLst>
      <p:ext uri="{BB962C8B-B14F-4D97-AF65-F5344CB8AC3E}">
        <p14:creationId xmlns:p14="http://schemas.microsoft.com/office/powerpoint/2010/main" val="1740816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347134" y="1026877"/>
            <a:ext cx="8473793" cy="332179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buFont typeface="Arial"/>
              <a:buChar char="•"/>
            </a:pPr>
            <a:r>
              <a:rPr lang="en-US" sz="2000" noProof="1" smtClean="0">
                <a:solidFill>
                  <a:schemeClr val="tx1"/>
                </a:solidFill>
                <a:latin typeface="Arial"/>
                <a:cs typeface="Arial"/>
              </a:rPr>
              <a:t>Device Fragmentation</a:t>
            </a:r>
          </a:p>
          <a:p>
            <a:pPr>
              <a:buSzPct val="110000"/>
              <a:buFont typeface="Arial"/>
              <a:buChar char="•"/>
            </a:pPr>
            <a:endParaRPr lang="en-US" sz="1200" noProof="1" smtClean="0">
              <a:solidFill>
                <a:schemeClr val="tx1"/>
              </a:solidFill>
              <a:latin typeface="Arial"/>
              <a:cs typeface="Arial"/>
            </a:endParaRPr>
          </a:p>
          <a:p>
            <a:pPr>
              <a:buSzPct val="110000"/>
              <a:buFont typeface="Arial"/>
              <a:buChar char="•"/>
            </a:pPr>
            <a:r>
              <a:rPr lang="en-US" sz="2000" noProof="1">
                <a:solidFill>
                  <a:schemeClr val="tx1"/>
                </a:solidFill>
                <a:latin typeface="Arial"/>
                <a:cs typeface="Arial"/>
              </a:rPr>
              <a:t>App Complexity</a:t>
            </a:r>
          </a:p>
          <a:p>
            <a:pPr marL="0" indent="0">
              <a:buSzPct val="110000"/>
              <a:buNone/>
            </a:pPr>
            <a:endParaRPr lang="en-US" sz="1200" noProof="1" smtClean="0">
              <a:solidFill>
                <a:schemeClr val="tx1"/>
              </a:solidFill>
              <a:latin typeface="Arial"/>
              <a:cs typeface="Arial"/>
            </a:endParaRPr>
          </a:p>
          <a:p>
            <a:pPr>
              <a:buSzPct val="110000"/>
              <a:buFont typeface="Arial"/>
              <a:buChar char="•"/>
            </a:pPr>
            <a:r>
              <a:rPr lang="en-US" sz="2000" noProof="1">
                <a:solidFill>
                  <a:schemeClr val="tx1"/>
                </a:solidFill>
                <a:latin typeface="Arial"/>
                <a:cs typeface="Arial"/>
              </a:rPr>
              <a:t>Fast Release Cycles</a:t>
            </a:r>
          </a:p>
          <a:p>
            <a:pPr marL="0" indent="0">
              <a:buSzPct val="110000"/>
              <a:buNone/>
            </a:pPr>
            <a:endParaRPr lang="en-US" sz="1200" noProof="1" smtClean="0">
              <a:solidFill>
                <a:schemeClr val="tx1"/>
              </a:solidFill>
              <a:latin typeface="Arial"/>
              <a:cs typeface="Arial"/>
            </a:endParaRPr>
          </a:p>
          <a:p>
            <a:pPr>
              <a:buSzPct val="110000"/>
              <a:buFont typeface="Arial"/>
              <a:buChar char="•"/>
            </a:pPr>
            <a:r>
              <a:rPr lang="en-US" sz="2000" noProof="1" smtClean="0">
                <a:solidFill>
                  <a:schemeClr val="tx1"/>
                </a:solidFill>
                <a:latin typeface="Arial"/>
                <a:cs typeface="Arial"/>
              </a:rPr>
              <a:t>Short Sessions</a:t>
            </a:r>
            <a:endParaRPr lang="en-US" sz="1200" noProof="1">
              <a:solidFill>
                <a:schemeClr val="tx1"/>
              </a:solidFill>
              <a:latin typeface="Arial"/>
              <a:cs typeface="Arial"/>
            </a:endParaRPr>
          </a:p>
          <a:p>
            <a:pPr marL="0" indent="0">
              <a:buSzPct val="110000"/>
              <a:buNone/>
            </a:pPr>
            <a:endParaRPr lang="en-US" sz="1200" noProof="1">
              <a:solidFill>
                <a:schemeClr val="tx1"/>
              </a:solidFill>
              <a:latin typeface="Arial"/>
              <a:cs typeface="Arial"/>
            </a:endParaRPr>
          </a:p>
          <a:p>
            <a:pPr>
              <a:buSzPct val="110000"/>
              <a:buFont typeface="Arial"/>
              <a:buChar char="•"/>
            </a:pPr>
            <a:r>
              <a:rPr lang="en-US" sz="2000" noProof="1" smtClean="0">
                <a:solidFill>
                  <a:schemeClr val="tx1"/>
                </a:solidFill>
                <a:latin typeface="Arial"/>
                <a:cs typeface="Arial"/>
              </a:rPr>
              <a:t>High Mobile User Expectations</a:t>
            </a:r>
          </a:p>
          <a:p>
            <a:pPr>
              <a:buSzPct val="110000"/>
              <a:buFont typeface="Arial"/>
              <a:buChar char="•"/>
            </a:pPr>
            <a:endParaRPr lang="en-US" sz="2000" noProof="1" smtClean="0">
              <a:solidFill>
                <a:schemeClr val="tx1"/>
              </a:solidFill>
              <a:latin typeface="Arial"/>
              <a:cs typeface="Arial"/>
            </a:endParaRPr>
          </a:p>
          <a:p>
            <a:pPr>
              <a:buSzPct val="110000"/>
              <a:buFont typeface="Arial"/>
              <a:buChar char="•"/>
            </a:pPr>
            <a:endParaRPr lang="en-US" sz="2000" noProof="1" smtClean="0">
              <a:solidFill>
                <a:schemeClr val="tx1"/>
              </a:solidFill>
              <a:latin typeface="Arial"/>
              <a:cs typeface="Arial"/>
            </a:endParaRPr>
          </a:p>
          <a:p>
            <a:pPr>
              <a:buSzPct val="110000"/>
              <a:buFont typeface="Arial"/>
              <a:buChar char="•"/>
            </a:pPr>
            <a:endParaRPr lang="en-US" sz="2000" noProof="1" smtClean="0">
              <a:solidFill>
                <a:schemeClr val="tx1"/>
              </a:solidFill>
              <a:latin typeface="Arial"/>
              <a:cs typeface="Arial"/>
            </a:endParaRPr>
          </a:p>
        </p:txBody>
      </p:sp>
      <p:sp>
        <p:nvSpPr>
          <p:cNvPr id="3" name="Title 2"/>
          <p:cNvSpPr>
            <a:spLocks noGrp="1"/>
          </p:cNvSpPr>
          <p:nvPr>
            <p:ph type="title"/>
          </p:nvPr>
        </p:nvSpPr>
        <p:spPr/>
        <p:txBody>
          <a:bodyPr/>
          <a:lstStyle/>
          <a:p>
            <a:r>
              <a:rPr lang="en-US" dirty="0" smtClean="0"/>
              <a:t>Challenges</a:t>
            </a:r>
            <a:endParaRPr lang="en-US" dirty="0"/>
          </a:p>
        </p:txBody>
      </p:sp>
    </p:spTree>
    <p:extLst>
      <p:ext uri="{BB962C8B-B14F-4D97-AF65-F5344CB8AC3E}">
        <p14:creationId xmlns:p14="http://schemas.microsoft.com/office/powerpoint/2010/main" val="290038267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ocial-android.png"/>
          <p:cNvPicPr>
            <a:picLocks noChangeAspect="1"/>
          </p:cNvPicPr>
          <p:nvPr/>
        </p:nvPicPr>
        <p:blipFill>
          <a:blip r:embed="rId3">
            <a:duotone>
              <a:prstClr val="black"/>
              <a:srgbClr val="3399DB">
                <a:tint val="45000"/>
                <a:satMod val="400000"/>
              </a:srgbClr>
            </a:duotone>
            <a:extLst>
              <a:ext uri="{28A0092B-C50C-407E-A947-70E740481C1C}">
                <a14:useLocalDpi xmlns:a14="http://schemas.microsoft.com/office/drawing/2010/main" val="0"/>
              </a:ext>
            </a:extLst>
          </a:blip>
          <a:stretch>
            <a:fillRect/>
          </a:stretch>
        </p:blipFill>
        <p:spPr>
          <a:xfrm>
            <a:off x="5291533" y="1042128"/>
            <a:ext cx="1205759" cy="1315074"/>
          </a:xfrm>
          <a:prstGeom prst="rect">
            <a:avLst/>
          </a:prstGeom>
        </p:spPr>
      </p:pic>
      <p:pic>
        <p:nvPicPr>
          <p:cNvPr id="6" name="Picture 5"/>
          <p:cNvPicPr>
            <a:picLocks noChangeAspect="1"/>
          </p:cNvPicPr>
          <p:nvPr/>
        </p:nvPicPr>
        <p:blipFill>
          <a:blip r:embed="rId4">
            <a:duotone>
              <a:prstClr val="black"/>
              <a:srgbClr val="3399DB">
                <a:tint val="45000"/>
                <a:satMod val="400000"/>
              </a:srgbClr>
            </a:duotone>
            <a:extLst>
              <a:ext uri="{28A0092B-C50C-407E-A947-70E740481C1C}">
                <a14:useLocalDpi xmlns:a14="http://schemas.microsoft.com/office/drawing/2010/main" val="0"/>
              </a:ext>
            </a:extLst>
          </a:blip>
          <a:stretch>
            <a:fillRect/>
          </a:stretch>
        </p:blipFill>
        <p:spPr>
          <a:xfrm>
            <a:off x="1046785" y="1059469"/>
            <a:ext cx="1022564" cy="1227385"/>
          </a:xfrm>
          <a:prstGeom prst="rect">
            <a:avLst/>
          </a:prstGeom>
        </p:spPr>
      </p:pic>
      <p:sp>
        <p:nvSpPr>
          <p:cNvPr id="13" name="Title 2"/>
          <p:cNvSpPr txBox="1">
            <a:spLocks/>
          </p:cNvSpPr>
          <p:nvPr/>
        </p:nvSpPr>
        <p:spPr>
          <a:xfrm>
            <a:off x="2271881" y="2363232"/>
            <a:ext cx="383079" cy="3952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endParaRPr lang="en-US" sz="2000" dirty="0">
              <a:solidFill>
                <a:schemeClr val="bg1"/>
              </a:solidFill>
              <a:latin typeface="Helvetica"/>
              <a:cs typeface="Helvetica"/>
            </a:endParaRPr>
          </a:p>
        </p:txBody>
      </p:sp>
      <p:sp>
        <p:nvSpPr>
          <p:cNvPr id="30" name="Title 2"/>
          <p:cNvSpPr txBox="1">
            <a:spLocks/>
          </p:cNvSpPr>
          <p:nvPr/>
        </p:nvSpPr>
        <p:spPr>
          <a:xfrm>
            <a:off x="653102" y="2560845"/>
            <a:ext cx="2373731" cy="2865840"/>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nSpc>
                <a:spcPct val="120000"/>
              </a:lnSpc>
            </a:pPr>
            <a:r>
              <a:rPr lang="en-US" sz="2000" b="1" dirty="0">
                <a:solidFill>
                  <a:schemeClr val="bg1">
                    <a:lumMod val="50000"/>
                  </a:schemeClr>
                </a:solidFill>
                <a:latin typeface="Helvetica" panose="020B0604020202020204" pitchFamily="34" charset="0"/>
                <a:cs typeface="Helvetica" panose="020B0604020202020204" pitchFamily="34" charset="0"/>
              </a:rPr>
              <a:t>5</a:t>
            </a:r>
            <a:r>
              <a:rPr lang="en-US" sz="2000" dirty="0" smtClean="0">
                <a:solidFill>
                  <a:schemeClr val="bg1">
                    <a:lumMod val="50000"/>
                  </a:schemeClr>
                </a:solidFill>
                <a:latin typeface="Helvetica" panose="020B0604020202020204" pitchFamily="34" charset="0"/>
                <a:cs typeface="Helvetica" panose="020B0604020202020204" pitchFamily="34" charset="0"/>
              </a:rPr>
              <a:t>  OS versions</a:t>
            </a:r>
          </a:p>
          <a:p>
            <a:pPr>
              <a:lnSpc>
                <a:spcPct val="120000"/>
              </a:lnSpc>
            </a:pPr>
            <a:r>
              <a:rPr lang="en-US" sz="2000" b="1" dirty="0" smtClean="0">
                <a:solidFill>
                  <a:schemeClr val="bg1">
                    <a:lumMod val="50000"/>
                  </a:schemeClr>
                </a:solidFill>
                <a:latin typeface="Helvetica" panose="020B0604020202020204" pitchFamily="34" charset="0"/>
                <a:cs typeface="Helvetica" panose="020B0604020202020204" pitchFamily="34" charset="0"/>
              </a:rPr>
              <a:t>20</a:t>
            </a:r>
            <a:r>
              <a:rPr lang="en-US" sz="2000" dirty="0" smtClean="0">
                <a:solidFill>
                  <a:schemeClr val="bg1">
                    <a:lumMod val="50000"/>
                  </a:schemeClr>
                </a:solidFill>
                <a:latin typeface="Helvetica" panose="020B0604020202020204" pitchFamily="34" charset="0"/>
                <a:cs typeface="Helvetica" panose="020B0604020202020204" pitchFamily="34" charset="0"/>
              </a:rPr>
              <a:t>  devices</a:t>
            </a:r>
          </a:p>
          <a:p>
            <a:pPr>
              <a:lnSpc>
                <a:spcPct val="120000"/>
              </a:lnSpc>
            </a:pPr>
            <a:r>
              <a:rPr lang="en-US" sz="2000" b="1" dirty="0" smtClean="0">
                <a:solidFill>
                  <a:schemeClr val="bg1">
                    <a:lumMod val="50000"/>
                  </a:schemeClr>
                </a:solidFill>
                <a:latin typeface="Helvetica" panose="020B0604020202020204" pitchFamily="34" charset="0"/>
                <a:cs typeface="Helvetica" panose="020B0604020202020204" pitchFamily="34" charset="0"/>
              </a:rPr>
              <a:t>20</a:t>
            </a:r>
            <a:r>
              <a:rPr lang="en-US" sz="2000" dirty="0" smtClean="0">
                <a:solidFill>
                  <a:schemeClr val="bg1">
                    <a:lumMod val="50000"/>
                  </a:schemeClr>
                </a:solidFill>
                <a:latin typeface="Helvetica" panose="020B0604020202020204" pitchFamily="34" charset="0"/>
                <a:cs typeface="Helvetica" panose="020B0604020202020204" pitchFamily="34" charset="0"/>
              </a:rPr>
              <a:t>  languages</a:t>
            </a:r>
          </a:p>
          <a:p>
            <a:pPr>
              <a:lnSpc>
                <a:spcPct val="120000"/>
              </a:lnSpc>
            </a:pPr>
            <a:r>
              <a:rPr lang="en-US" sz="2000" b="1" dirty="0" smtClean="0">
                <a:solidFill>
                  <a:schemeClr val="bg1">
                    <a:lumMod val="50000"/>
                  </a:schemeClr>
                </a:solidFill>
                <a:latin typeface="Helvetica" panose="020B0604020202020204" pitchFamily="34" charset="0"/>
                <a:cs typeface="Helvetica" panose="020B0604020202020204" pitchFamily="34" charset="0"/>
              </a:rPr>
              <a:t>35</a:t>
            </a:r>
            <a:r>
              <a:rPr lang="en-US" sz="2000" dirty="0" smtClean="0">
                <a:solidFill>
                  <a:schemeClr val="bg1">
                    <a:lumMod val="50000"/>
                  </a:schemeClr>
                </a:solidFill>
                <a:latin typeface="Helvetica" panose="020B0604020202020204" pitchFamily="34" charset="0"/>
                <a:cs typeface="Helvetica" panose="020B0604020202020204" pitchFamily="34" charset="0"/>
              </a:rPr>
              <a:t>  locales</a:t>
            </a:r>
          </a:p>
          <a:p>
            <a:pPr>
              <a:lnSpc>
                <a:spcPct val="120000"/>
              </a:lnSpc>
            </a:pPr>
            <a:r>
              <a:rPr lang="en-US" sz="2000" b="1" dirty="0">
                <a:solidFill>
                  <a:schemeClr val="bg1">
                    <a:lumMod val="50000"/>
                  </a:schemeClr>
                </a:solidFill>
                <a:latin typeface="Helvetica" panose="020B0604020202020204" pitchFamily="34" charset="0"/>
                <a:cs typeface="Helvetica" panose="020B0604020202020204" pitchFamily="34" charset="0"/>
              </a:rPr>
              <a:t>6</a:t>
            </a:r>
            <a:r>
              <a:rPr lang="en-US" sz="2000" dirty="0" smtClean="0">
                <a:solidFill>
                  <a:schemeClr val="bg1">
                    <a:lumMod val="50000"/>
                  </a:schemeClr>
                </a:solidFill>
                <a:latin typeface="Helvetica" panose="020B0604020202020204" pitchFamily="34" charset="0"/>
                <a:cs typeface="Helvetica" panose="020B0604020202020204" pitchFamily="34" charset="0"/>
              </a:rPr>
              <a:t>  screen sizes</a:t>
            </a:r>
            <a:endParaRPr lang="en-US" sz="2000" dirty="0">
              <a:solidFill>
                <a:schemeClr val="bg1">
                  <a:lumMod val="50000"/>
                </a:schemeClr>
              </a:solidFill>
              <a:latin typeface="Helvetica" panose="020B0604020202020204" pitchFamily="34" charset="0"/>
              <a:cs typeface="Helvetica" panose="020B0604020202020204" pitchFamily="34" charset="0"/>
            </a:endParaRPr>
          </a:p>
        </p:txBody>
      </p:sp>
      <p:sp>
        <p:nvSpPr>
          <p:cNvPr id="31" name="Title 2"/>
          <p:cNvSpPr txBox="1">
            <a:spLocks/>
          </p:cNvSpPr>
          <p:nvPr/>
        </p:nvSpPr>
        <p:spPr>
          <a:xfrm>
            <a:off x="-655945" y="4633268"/>
            <a:ext cx="383079" cy="3952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2000" dirty="0" smtClean="0">
                <a:solidFill>
                  <a:schemeClr val="bg1"/>
                </a:solidFill>
                <a:latin typeface="Helvetica"/>
                <a:cs typeface="Helvetica"/>
              </a:rPr>
              <a:t>8</a:t>
            </a:r>
            <a:endParaRPr lang="en-US" sz="2000" dirty="0">
              <a:solidFill>
                <a:schemeClr val="bg1"/>
              </a:solidFill>
              <a:latin typeface="Helvetica"/>
              <a:cs typeface="Helvetica"/>
            </a:endParaRPr>
          </a:p>
        </p:txBody>
      </p:sp>
      <p:cxnSp>
        <p:nvCxnSpPr>
          <p:cNvPr id="40" name="Straight Connector 39"/>
          <p:cNvCxnSpPr/>
          <p:nvPr/>
        </p:nvCxnSpPr>
        <p:spPr>
          <a:xfrm>
            <a:off x="457200" y="712905"/>
            <a:ext cx="8229600" cy="0"/>
          </a:xfrm>
          <a:prstGeom prst="line">
            <a:avLst/>
          </a:prstGeom>
          <a:ln w="6350" cmpd="sng">
            <a:solidFill>
              <a:srgbClr val="FFFFFF"/>
            </a:solidFill>
          </a:ln>
        </p:spPr>
        <p:style>
          <a:lnRef idx="1">
            <a:schemeClr val="dk1"/>
          </a:lnRef>
          <a:fillRef idx="0">
            <a:schemeClr val="dk1"/>
          </a:fillRef>
          <a:effectRef idx="0">
            <a:schemeClr val="dk1"/>
          </a:effectRef>
          <a:fontRef idx="minor">
            <a:schemeClr val="tx1"/>
          </a:fontRef>
        </p:style>
      </p:cxnSp>
      <p:sp>
        <p:nvSpPr>
          <p:cNvPr id="47" name="Title 2"/>
          <p:cNvSpPr txBox="1">
            <a:spLocks/>
          </p:cNvSpPr>
          <p:nvPr/>
        </p:nvSpPr>
        <p:spPr>
          <a:xfrm>
            <a:off x="3368298" y="2574001"/>
            <a:ext cx="3053657" cy="161700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nSpc>
                <a:spcPct val="120000"/>
              </a:lnSpc>
            </a:pPr>
            <a:r>
              <a:rPr lang="en-US" sz="2000" b="1" dirty="0">
                <a:solidFill>
                  <a:schemeClr val="bg1">
                    <a:lumMod val="50000"/>
                  </a:schemeClr>
                </a:solidFill>
                <a:latin typeface="Helvetica" panose="020B0604020202020204" pitchFamily="34" charset="0"/>
                <a:cs typeface="Helvetica" panose="020B0604020202020204" pitchFamily="34" charset="0"/>
              </a:rPr>
              <a:t>9</a:t>
            </a:r>
            <a:r>
              <a:rPr lang="en-US" sz="2000" dirty="0" smtClean="0">
                <a:solidFill>
                  <a:schemeClr val="bg1">
                    <a:lumMod val="50000"/>
                  </a:schemeClr>
                </a:solidFill>
                <a:latin typeface="Helvetica" panose="020B0604020202020204" pitchFamily="34" charset="0"/>
                <a:cs typeface="Helvetica" panose="020B0604020202020204" pitchFamily="34" charset="0"/>
              </a:rPr>
              <a:t>  OS versions</a:t>
            </a:r>
          </a:p>
          <a:p>
            <a:pPr>
              <a:lnSpc>
                <a:spcPct val="120000"/>
              </a:lnSpc>
            </a:pPr>
            <a:r>
              <a:rPr lang="en-US" sz="2000" b="1" dirty="0" smtClean="0">
                <a:solidFill>
                  <a:schemeClr val="bg1">
                    <a:lumMod val="50000"/>
                  </a:schemeClr>
                </a:solidFill>
                <a:latin typeface="Helvetica" panose="020B0604020202020204" pitchFamily="34" charset="0"/>
                <a:cs typeface="Helvetica" panose="020B0604020202020204" pitchFamily="34" charset="0"/>
              </a:rPr>
              <a:t>6</a:t>
            </a:r>
            <a:r>
              <a:rPr lang="en-US" sz="2000" dirty="0" smtClean="0">
                <a:solidFill>
                  <a:schemeClr val="bg1">
                    <a:lumMod val="50000"/>
                  </a:schemeClr>
                </a:solidFill>
                <a:latin typeface="Helvetica" panose="020B0604020202020204" pitchFamily="34" charset="0"/>
                <a:cs typeface="Helvetica" panose="020B0604020202020204" pitchFamily="34" charset="0"/>
              </a:rPr>
              <a:t>  Screen configurations</a:t>
            </a:r>
          </a:p>
          <a:p>
            <a:pPr>
              <a:lnSpc>
                <a:spcPct val="120000"/>
              </a:lnSpc>
            </a:pPr>
            <a:r>
              <a:rPr lang="en-US" sz="2000" b="1" dirty="0" smtClean="0">
                <a:solidFill>
                  <a:schemeClr val="bg1">
                    <a:lumMod val="50000"/>
                  </a:schemeClr>
                </a:solidFill>
                <a:latin typeface="Helvetica" panose="020B0604020202020204" pitchFamily="34" charset="0"/>
                <a:cs typeface="Helvetica" panose="020B0604020202020204" pitchFamily="34" charset="0"/>
              </a:rPr>
              <a:t>27 </a:t>
            </a:r>
            <a:r>
              <a:rPr lang="en-US" sz="2000" dirty="0" smtClean="0">
                <a:solidFill>
                  <a:schemeClr val="bg1">
                    <a:lumMod val="50000"/>
                  </a:schemeClr>
                </a:solidFill>
                <a:latin typeface="Helvetica" panose="020B0604020202020204" pitchFamily="34" charset="0"/>
                <a:cs typeface="Helvetica" panose="020B0604020202020204" pitchFamily="34" charset="0"/>
              </a:rPr>
              <a:t>screen sizes</a:t>
            </a:r>
          </a:p>
          <a:p>
            <a:pPr>
              <a:lnSpc>
                <a:spcPct val="120000"/>
              </a:lnSpc>
            </a:pPr>
            <a:r>
              <a:rPr lang="en-US" sz="2000" b="1" dirty="0" smtClean="0">
                <a:solidFill>
                  <a:schemeClr val="bg1">
                    <a:lumMod val="50000"/>
                  </a:schemeClr>
                </a:solidFill>
                <a:latin typeface="Helvetica" panose="020B0604020202020204" pitchFamily="34" charset="0"/>
                <a:cs typeface="Helvetica" panose="020B0604020202020204" pitchFamily="34" charset="0"/>
              </a:rPr>
              <a:t>39</a:t>
            </a:r>
            <a:r>
              <a:rPr lang="en-US" sz="2000" dirty="0" smtClean="0">
                <a:solidFill>
                  <a:schemeClr val="bg1">
                    <a:lumMod val="50000"/>
                  </a:schemeClr>
                </a:solidFill>
                <a:latin typeface="Helvetica" panose="020B0604020202020204" pitchFamily="34" charset="0"/>
                <a:cs typeface="Helvetica" panose="020B0604020202020204" pitchFamily="34" charset="0"/>
              </a:rPr>
              <a:t>  languages</a:t>
            </a:r>
          </a:p>
        </p:txBody>
      </p:sp>
      <p:sp>
        <p:nvSpPr>
          <p:cNvPr id="48" name="Title 2"/>
          <p:cNvSpPr txBox="1">
            <a:spLocks/>
          </p:cNvSpPr>
          <p:nvPr/>
        </p:nvSpPr>
        <p:spPr>
          <a:xfrm>
            <a:off x="6421955" y="2574001"/>
            <a:ext cx="3053657" cy="161700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nSpc>
                <a:spcPct val="120000"/>
              </a:lnSpc>
            </a:pPr>
            <a:r>
              <a:rPr lang="en-US" sz="2000" b="1" dirty="0">
                <a:solidFill>
                  <a:schemeClr val="bg1">
                    <a:lumMod val="50000"/>
                  </a:schemeClr>
                </a:solidFill>
                <a:latin typeface="Helvetica" panose="020B0604020202020204" pitchFamily="34" charset="0"/>
                <a:cs typeface="Helvetica" panose="020B0604020202020204" pitchFamily="34" charset="0"/>
              </a:rPr>
              <a:t>57</a:t>
            </a:r>
            <a:r>
              <a:rPr lang="en-US" sz="2000" dirty="0">
                <a:solidFill>
                  <a:schemeClr val="bg1">
                    <a:lumMod val="50000"/>
                  </a:schemeClr>
                </a:solidFill>
                <a:latin typeface="Helvetica" panose="020B0604020202020204" pitchFamily="34" charset="0"/>
                <a:cs typeface="Helvetica" panose="020B0604020202020204" pitchFamily="34" charset="0"/>
              </a:rPr>
              <a:t>  locales</a:t>
            </a:r>
          </a:p>
          <a:p>
            <a:pPr>
              <a:lnSpc>
                <a:spcPct val="120000"/>
              </a:lnSpc>
            </a:pPr>
            <a:r>
              <a:rPr lang="en-US" sz="2000" b="1" dirty="0">
                <a:solidFill>
                  <a:schemeClr val="bg1">
                    <a:lumMod val="50000"/>
                  </a:schemeClr>
                </a:solidFill>
                <a:latin typeface="Helvetica" panose="020B0604020202020204" pitchFamily="34" charset="0"/>
                <a:cs typeface="Helvetica" panose="020B0604020202020204" pitchFamily="34" charset="0"/>
              </a:rPr>
              <a:t>15</a:t>
            </a:r>
            <a:r>
              <a:rPr lang="en-US" sz="2000" dirty="0">
                <a:solidFill>
                  <a:schemeClr val="bg1">
                    <a:lumMod val="50000"/>
                  </a:schemeClr>
                </a:solidFill>
                <a:latin typeface="Helvetica" panose="020B0604020202020204" pitchFamily="34" charset="0"/>
                <a:cs typeface="Helvetica" panose="020B0604020202020204" pitchFamily="34" charset="0"/>
              </a:rPr>
              <a:t>  Manufacturers</a:t>
            </a:r>
          </a:p>
          <a:p>
            <a:pPr>
              <a:lnSpc>
                <a:spcPct val="120000"/>
              </a:lnSpc>
            </a:pPr>
            <a:r>
              <a:rPr lang="en-US" sz="2000" dirty="0">
                <a:solidFill>
                  <a:schemeClr val="bg1">
                    <a:lumMod val="50000"/>
                  </a:schemeClr>
                </a:solidFill>
                <a:latin typeface="Helvetica" panose="020B0604020202020204" pitchFamily="34" charset="0"/>
                <a:cs typeface="Helvetica" panose="020B0604020202020204" pitchFamily="34" charset="0"/>
              </a:rPr>
              <a:t>Over </a:t>
            </a:r>
            <a:r>
              <a:rPr lang="en-US" sz="2000" b="1" dirty="0" smtClean="0">
                <a:solidFill>
                  <a:schemeClr val="bg1">
                    <a:lumMod val="50000"/>
                  </a:schemeClr>
                </a:solidFill>
                <a:latin typeface="Helvetica" panose="020B0604020202020204" pitchFamily="34" charset="0"/>
                <a:cs typeface="Helvetica" panose="020B0604020202020204" pitchFamily="34" charset="0"/>
              </a:rPr>
              <a:t>19,000</a:t>
            </a:r>
            <a:r>
              <a:rPr lang="en-US" sz="2000" dirty="0" smtClean="0">
                <a:solidFill>
                  <a:schemeClr val="bg1">
                    <a:lumMod val="50000"/>
                  </a:schemeClr>
                </a:solidFill>
                <a:latin typeface="Helvetica" panose="020B0604020202020204" pitchFamily="34" charset="0"/>
                <a:cs typeface="Helvetica" panose="020B0604020202020204" pitchFamily="34" charset="0"/>
              </a:rPr>
              <a:t> </a:t>
            </a:r>
            <a:r>
              <a:rPr lang="en-US" sz="2000" dirty="0">
                <a:solidFill>
                  <a:schemeClr val="bg1">
                    <a:lumMod val="50000"/>
                  </a:schemeClr>
                </a:solidFill>
                <a:latin typeface="Helvetica" panose="020B0604020202020204" pitchFamily="34" charset="0"/>
                <a:cs typeface="Helvetica" panose="020B0604020202020204" pitchFamily="34" charset="0"/>
              </a:rPr>
              <a:t>distinct devices</a:t>
            </a:r>
          </a:p>
        </p:txBody>
      </p:sp>
      <p:cxnSp>
        <p:nvCxnSpPr>
          <p:cNvPr id="49" name="Straight Connector 48"/>
          <p:cNvCxnSpPr/>
          <p:nvPr/>
        </p:nvCxnSpPr>
        <p:spPr>
          <a:xfrm>
            <a:off x="457200" y="2530094"/>
            <a:ext cx="2259189" cy="0"/>
          </a:xfrm>
          <a:prstGeom prst="line">
            <a:avLst/>
          </a:prstGeom>
          <a:ln w="3175" cmpd="sng">
            <a:solidFill>
              <a:srgbClr val="3399DB"/>
            </a:solidFill>
            <a:prstDash val="sysDash"/>
          </a:ln>
        </p:spPr>
        <p:style>
          <a:lnRef idx="1">
            <a:schemeClr val="dk1"/>
          </a:lnRef>
          <a:fillRef idx="0">
            <a:schemeClr val="dk1"/>
          </a:fillRef>
          <a:effectRef idx="0">
            <a:schemeClr val="dk1"/>
          </a:effectRef>
          <a:fontRef idx="minor">
            <a:schemeClr val="tx1"/>
          </a:fontRef>
        </p:style>
      </p:cxnSp>
      <p:cxnSp>
        <p:nvCxnSpPr>
          <p:cNvPr id="51" name="Straight Connector 50"/>
          <p:cNvCxnSpPr/>
          <p:nvPr/>
        </p:nvCxnSpPr>
        <p:spPr>
          <a:xfrm>
            <a:off x="3368298" y="2530094"/>
            <a:ext cx="5318502" cy="0"/>
          </a:xfrm>
          <a:prstGeom prst="line">
            <a:avLst/>
          </a:prstGeom>
          <a:ln w="3175" cmpd="sng">
            <a:solidFill>
              <a:srgbClr val="3399DB"/>
            </a:solidFill>
            <a:prstDash val="sysDash"/>
          </a:ln>
        </p:spPr>
        <p:style>
          <a:lnRef idx="1">
            <a:schemeClr val="dk1"/>
          </a:lnRef>
          <a:fillRef idx="0">
            <a:schemeClr val="dk1"/>
          </a:fillRef>
          <a:effectRef idx="0">
            <a:schemeClr val="dk1"/>
          </a:effectRef>
          <a:fontRef idx="minor">
            <a:schemeClr val="tx1"/>
          </a:fontRef>
        </p:style>
      </p:cxnSp>
      <p:sp>
        <p:nvSpPr>
          <p:cNvPr id="5" name="Title 4"/>
          <p:cNvSpPr>
            <a:spLocks noGrp="1"/>
          </p:cNvSpPr>
          <p:nvPr>
            <p:ph type="title"/>
          </p:nvPr>
        </p:nvSpPr>
        <p:spPr/>
        <p:txBody>
          <a:bodyPr/>
          <a:lstStyle/>
          <a:p>
            <a:r>
              <a:rPr lang="en-US" dirty="0" smtClean="0"/>
              <a:t>On Mobile, Quality is Hard</a:t>
            </a:r>
            <a:endParaRPr lang="en-US" dirty="0"/>
          </a:p>
        </p:txBody>
      </p:sp>
    </p:spTree>
    <p:extLst>
      <p:ext uri="{BB962C8B-B14F-4D97-AF65-F5344CB8AC3E}">
        <p14:creationId xmlns:p14="http://schemas.microsoft.com/office/powerpoint/2010/main" val="38135505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descr="drak blue bg.png"/>
          <p:cNvPicPr>
            <a:picLocks noChangeAspect="1"/>
          </p:cNvPicPr>
          <p:nvPr/>
        </p:nvPicPr>
        <p:blipFill>
          <a:blip r:embed="rId3" cstate="print">
            <a:alphaModFix/>
            <a:extLst>
              <a:ext uri="{28A0092B-C50C-407E-A947-70E740481C1C}">
                <a14:useLocalDpi xmlns:a14="http://schemas.microsoft.com/office/drawing/2010/main"/>
              </a:ext>
            </a:extLst>
          </a:blip>
          <a:stretch>
            <a:fillRect/>
          </a:stretch>
        </p:blipFill>
        <p:spPr>
          <a:xfrm>
            <a:off x="0" y="-76203"/>
            <a:ext cx="9199558" cy="5475029"/>
          </a:xfrm>
          <a:prstGeom prst="rect">
            <a:avLst/>
          </a:prstGeom>
        </p:spPr>
      </p:pic>
      <p:sp>
        <p:nvSpPr>
          <p:cNvPr id="10" name="TextBox 9"/>
          <p:cNvSpPr txBox="1"/>
          <p:nvPr/>
        </p:nvSpPr>
        <p:spPr>
          <a:xfrm>
            <a:off x="3098808" y="-584204"/>
            <a:ext cx="184666" cy="369332"/>
          </a:xfrm>
          <a:prstGeom prst="rect">
            <a:avLst/>
          </a:prstGeom>
          <a:noFill/>
        </p:spPr>
        <p:txBody>
          <a:bodyPr wrap="none" rtlCol="0">
            <a:spAutoFit/>
          </a:bodyPr>
          <a:lstStyle/>
          <a:p>
            <a:endParaRPr lang="en-US" dirty="0"/>
          </a:p>
        </p:txBody>
      </p:sp>
      <p:cxnSp>
        <p:nvCxnSpPr>
          <p:cNvPr id="6" name="Straight Connector 5"/>
          <p:cNvCxnSpPr/>
          <p:nvPr/>
        </p:nvCxnSpPr>
        <p:spPr>
          <a:xfrm>
            <a:off x="-16408" y="2789573"/>
            <a:ext cx="9254067" cy="0"/>
          </a:xfrm>
          <a:prstGeom prst="line">
            <a:avLst/>
          </a:prstGeom>
          <a:ln w="28575" cmpd="sng">
            <a:solidFill>
              <a:srgbClr val="FFFFFF"/>
            </a:solidFill>
          </a:ln>
        </p:spPr>
        <p:style>
          <a:lnRef idx="1">
            <a:schemeClr val="dk1"/>
          </a:lnRef>
          <a:fillRef idx="0">
            <a:schemeClr val="dk1"/>
          </a:fillRef>
          <a:effectRef idx="0">
            <a:schemeClr val="dk1"/>
          </a:effectRef>
          <a:fontRef idx="minor">
            <a:schemeClr val="tx1"/>
          </a:fontRef>
        </p:style>
      </p:cxnSp>
      <p:grpSp>
        <p:nvGrpSpPr>
          <p:cNvPr id="22" name="Group 21"/>
          <p:cNvGrpSpPr/>
          <p:nvPr/>
        </p:nvGrpSpPr>
        <p:grpSpPr>
          <a:xfrm>
            <a:off x="245330" y="38097"/>
            <a:ext cx="8686718" cy="2734543"/>
            <a:chOff x="236863" y="12695"/>
            <a:chExt cx="8686718" cy="2734543"/>
          </a:xfrm>
        </p:grpSpPr>
        <p:grpSp>
          <p:nvGrpSpPr>
            <p:cNvPr id="2" name="Group 1"/>
            <p:cNvGrpSpPr/>
            <p:nvPr/>
          </p:nvGrpSpPr>
          <p:grpSpPr>
            <a:xfrm>
              <a:off x="236863" y="12695"/>
              <a:ext cx="7442199" cy="2734543"/>
              <a:chOff x="262469" y="29629"/>
              <a:chExt cx="8641985" cy="3175389"/>
            </a:xfrm>
          </p:grpSpPr>
          <p:pic>
            <p:nvPicPr>
              <p:cNvPr id="7" name="Picture 6"/>
              <p:cNvPicPr>
                <a:picLocks noChangeAspect="1"/>
              </p:cNvPicPr>
              <p:nvPr/>
            </p:nvPicPr>
            <p:blipFill>
              <a:blip r:embed="rId4"/>
              <a:stretch>
                <a:fillRect/>
              </a:stretch>
            </p:blipFill>
            <p:spPr>
              <a:xfrm>
                <a:off x="262469" y="38096"/>
                <a:ext cx="1481667" cy="1125354"/>
              </a:xfrm>
              <a:prstGeom prst="rect">
                <a:avLst/>
              </a:prstGeom>
            </p:spPr>
          </p:pic>
          <p:pic>
            <p:nvPicPr>
              <p:cNvPr id="8" name="Picture 7"/>
              <p:cNvPicPr>
                <a:picLocks noChangeAspect="1"/>
              </p:cNvPicPr>
              <p:nvPr/>
            </p:nvPicPr>
            <p:blipFill>
              <a:blip r:embed="rId5"/>
              <a:stretch>
                <a:fillRect/>
              </a:stretch>
            </p:blipFill>
            <p:spPr>
              <a:xfrm>
                <a:off x="1663702" y="93125"/>
                <a:ext cx="1452549" cy="1048165"/>
              </a:xfrm>
              <a:prstGeom prst="rect">
                <a:avLst/>
              </a:prstGeom>
            </p:spPr>
          </p:pic>
          <p:pic>
            <p:nvPicPr>
              <p:cNvPr id="9" name="Picture 8"/>
              <p:cNvPicPr>
                <a:picLocks noChangeAspect="1"/>
              </p:cNvPicPr>
              <p:nvPr/>
            </p:nvPicPr>
            <p:blipFill>
              <a:blip r:embed="rId6"/>
              <a:stretch>
                <a:fillRect/>
              </a:stretch>
            </p:blipFill>
            <p:spPr>
              <a:xfrm>
                <a:off x="262469" y="1002579"/>
                <a:ext cx="1480607" cy="1249547"/>
              </a:xfrm>
              <a:prstGeom prst="rect">
                <a:avLst/>
              </a:prstGeom>
            </p:spPr>
          </p:pic>
          <p:sp>
            <p:nvSpPr>
              <p:cNvPr id="11" name="TextBox 10"/>
              <p:cNvSpPr txBox="1"/>
              <p:nvPr/>
            </p:nvSpPr>
            <p:spPr>
              <a:xfrm>
                <a:off x="4123270" y="1210729"/>
                <a:ext cx="214437" cy="428873"/>
              </a:xfrm>
              <a:prstGeom prst="rect">
                <a:avLst/>
              </a:prstGeom>
              <a:noFill/>
            </p:spPr>
            <p:txBody>
              <a:bodyPr wrap="none" rtlCol="0">
                <a:spAutoFit/>
              </a:bodyPr>
              <a:lstStyle/>
              <a:p>
                <a:endParaRPr lang="en-US" dirty="0"/>
              </a:p>
            </p:txBody>
          </p:sp>
          <p:pic>
            <p:nvPicPr>
              <p:cNvPr id="12" name="Picture 11"/>
              <p:cNvPicPr>
                <a:picLocks noChangeAspect="1"/>
              </p:cNvPicPr>
              <p:nvPr/>
            </p:nvPicPr>
            <p:blipFill>
              <a:blip r:embed="rId7"/>
              <a:stretch>
                <a:fillRect/>
              </a:stretch>
            </p:blipFill>
            <p:spPr>
              <a:xfrm>
                <a:off x="1663703" y="1137621"/>
                <a:ext cx="1452549" cy="960966"/>
              </a:xfrm>
              <a:prstGeom prst="rect">
                <a:avLst/>
              </a:prstGeom>
            </p:spPr>
          </p:pic>
          <p:pic>
            <p:nvPicPr>
              <p:cNvPr id="13" name="Picture 12"/>
              <p:cNvPicPr>
                <a:picLocks noChangeAspect="1"/>
              </p:cNvPicPr>
              <p:nvPr/>
            </p:nvPicPr>
            <p:blipFill>
              <a:blip r:embed="rId8"/>
              <a:stretch>
                <a:fillRect/>
              </a:stretch>
            </p:blipFill>
            <p:spPr>
              <a:xfrm>
                <a:off x="1645215" y="1994423"/>
                <a:ext cx="1553589" cy="1176867"/>
              </a:xfrm>
              <a:prstGeom prst="rect">
                <a:avLst/>
              </a:prstGeom>
            </p:spPr>
          </p:pic>
          <p:pic>
            <p:nvPicPr>
              <p:cNvPr id="15" name="Picture 14"/>
              <p:cNvPicPr>
                <a:picLocks noChangeAspect="1"/>
              </p:cNvPicPr>
              <p:nvPr/>
            </p:nvPicPr>
            <p:blipFill>
              <a:blip r:embed="rId9"/>
              <a:stretch>
                <a:fillRect/>
              </a:stretch>
            </p:blipFill>
            <p:spPr>
              <a:xfrm>
                <a:off x="321736" y="2175922"/>
                <a:ext cx="1333499" cy="907521"/>
              </a:xfrm>
              <a:prstGeom prst="rect">
                <a:avLst/>
              </a:prstGeom>
            </p:spPr>
          </p:pic>
          <p:pic>
            <p:nvPicPr>
              <p:cNvPr id="18" name="Picture 17"/>
              <p:cNvPicPr>
                <a:picLocks noChangeAspect="1"/>
              </p:cNvPicPr>
              <p:nvPr/>
            </p:nvPicPr>
            <p:blipFill>
              <a:blip r:embed="rId10"/>
              <a:stretch>
                <a:fillRect/>
              </a:stretch>
            </p:blipFill>
            <p:spPr>
              <a:xfrm>
                <a:off x="3090850" y="93125"/>
                <a:ext cx="1452547" cy="949088"/>
              </a:xfrm>
              <a:prstGeom prst="rect">
                <a:avLst/>
              </a:prstGeom>
            </p:spPr>
          </p:pic>
          <p:pic>
            <p:nvPicPr>
              <p:cNvPr id="19" name="Picture 18"/>
              <p:cNvPicPr>
                <a:picLocks noChangeAspect="1"/>
              </p:cNvPicPr>
              <p:nvPr/>
            </p:nvPicPr>
            <p:blipFill>
              <a:blip r:embed="rId11"/>
              <a:stretch>
                <a:fillRect/>
              </a:stretch>
            </p:blipFill>
            <p:spPr>
              <a:xfrm>
                <a:off x="3040047" y="917811"/>
                <a:ext cx="1633555" cy="1237442"/>
              </a:xfrm>
              <a:prstGeom prst="rect">
                <a:avLst/>
              </a:prstGeom>
            </p:spPr>
          </p:pic>
          <p:pic>
            <p:nvPicPr>
              <p:cNvPr id="23" name="Picture 22"/>
              <p:cNvPicPr>
                <a:picLocks noChangeAspect="1"/>
              </p:cNvPicPr>
              <p:nvPr/>
            </p:nvPicPr>
            <p:blipFill>
              <a:blip r:embed="rId12"/>
              <a:stretch>
                <a:fillRect/>
              </a:stretch>
            </p:blipFill>
            <p:spPr>
              <a:xfrm>
                <a:off x="4538137" y="29629"/>
                <a:ext cx="1481667" cy="1125354"/>
              </a:xfrm>
              <a:prstGeom prst="rect">
                <a:avLst/>
              </a:prstGeom>
            </p:spPr>
          </p:pic>
          <p:pic>
            <p:nvPicPr>
              <p:cNvPr id="24" name="Picture 23"/>
              <p:cNvPicPr>
                <a:picLocks noChangeAspect="1"/>
              </p:cNvPicPr>
              <p:nvPr/>
            </p:nvPicPr>
            <p:blipFill>
              <a:blip r:embed="rId13"/>
              <a:stretch>
                <a:fillRect/>
              </a:stretch>
            </p:blipFill>
            <p:spPr>
              <a:xfrm>
                <a:off x="4596317" y="1193667"/>
                <a:ext cx="1372687" cy="919294"/>
              </a:xfrm>
              <a:prstGeom prst="rect">
                <a:avLst/>
              </a:prstGeom>
            </p:spPr>
          </p:pic>
          <p:pic>
            <p:nvPicPr>
              <p:cNvPr id="32" name="Picture 31"/>
              <p:cNvPicPr>
                <a:picLocks noChangeAspect="1"/>
              </p:cNvPicPr>
              <p:nvPr/>
            </p:nvPicPr>
            <p:blipFill>
              <a:blip r:embed="rId14"/>
              <a:stretch>
                <a:fillRect/>
              </a:stretch>
            </p:blipFill>
            <p:spPr>
              <a:xfrm>
                <a:off x="4582473" y="2102879"/>
                <a:ext cx="1444537" cy="1046719"/>
              </a:xfrm>
              <a:prstGeom prst="rect">
                <a:avLst/>
              </a:prstGeom>
            </p:spPr>
          </p:pic>
          <p:pic>
            <p:nvPicPr>
              <p:cNvPr id="36" name="Picture 35"/>
              <p:cNvPicPr>
                <a:picLocks noChangeAspect="1"/>
              </p:cNvPicPr>
              <p:nvPr/>
            </p:nvPicPr>
            <p:blipFill>
              <a:blip r:embed="rId15"/>
              <a:stretch>
                <a:fillRect/>
              </a:stretch>
            </p:blipFill>
            <p:spPr>
              <a:xfrm>
                <a:off x="5950469" y="93125"/>
                <a:ext cx="1413419" cy="1001583"/>
              </a:xfrm>
              <a:prstGeom prst="rect">
                <a:avLst/>
              </a:prstGeom>
            </p:spPr>
          </p:pic>
          <p:pic>
            <p:nvPicPr>
              <p:cNvPr id="38" name="Picture 37"/>
              <p:cNvPicPr>
                <a:picLocks noChangeAspect="1"/>
              </p:cNvPicPr>
              <p:nvPr/>
            </p:nvPicPr>
            <p:blipFill>
              <a:blip r:embed="rId16"/>
              <a:stretch>
                <a:fillRect/>
              </a:stretch>
            </p:blipFill>
            <p:spPr>
              <a:xfrm>
                <a:off x="5908135" y="1001934"/>
                <a:ext cx="1559471" cy="1181323"/>
              </a:xfrm>
              <a:prstGeom prst="rect">
                <a:avLst/>
              </a:prstGeom>
            </p:spPr>
          </p:pic>
          <p:pic>
            <p:nvPicPr>
              <p:cNvPr id="42" name="Picture 41"/>
              <p:cNvPicPr>
                <a:picLocks noChangeAspect="1"/>
              </p:cNvPicPr>
              <p:nvPr/>
            </p:nvPicPr>
            <p:blipFill>
              <a:blip r:embed="rId17"/>
              <a:stretch>
                <a:fillRect/>
              </a:stretch>
            </p:blipFill>
            <p:spPr>
              <a:xfrm>
                <a:off x="7363888" y="49188"/>
                <a:ext cx="1540566" cy="1170007"/>
              </a:xfrm>
              <a:prstGeom prst="rect">
                <a:avLst/>
              </a:prstGeom>
            </p:spPr>
          </p:pic>
          <p:pic>
            <p:nvPicPr>
              <p:cNvPr id="44" name="Picture 43"/>
              <p:cNvPicPr>
                <a:picLocks noChangeAspect="1"/>
              </p:cNvPicPr>
              <p:nvPr/>
            </p:nvPicPr>
            <p:blipFill>
              <a:blip r:embed="rId18"/>
              <a:stretch>
                <a:fillRect/>
              </a:stretch>
            </p:blipFill>
            <p:spPr>
              <a:xfrm>
                <a:off x="7450671" y="1180384"/>
                <a:ext cx="1349987" cy="940512"/>
              </a:xfrm>
              <a:prstGeom prst="rect">
                <a:avLst/>
              </a:prstGeom>
            </p:spPr>
          </p:pic>
          <p:pic>
            <p:nvPicPr>
              <p:cNvPr id="45" name="Picture 44"/>
              <p:cNvPicPr>
                <a:picLocks noChangeAspect="1"/>
              </p:cNvPicPr>
              <p:nvPr/>
            </p:nvPicPr>
            <p:blipFill>
              <a:blip r:embed="rId7"/>
              <a:stretch>
                <a:fillRect/>
              </a:stretch>
            </p:blipFill>
            <p:spPr>
              <a:xfrm>
                <a:off x="5998122" y="2163231"/>
                <a:ext cx="1452549" cy="960966"/>
              </a:xfrm>
              <a:prstGeom prst="rect">
                <a:avLst/>
              </a:prstGeom>
            </p:spPr>
          </p:pic>
          <p:pic>
            <p:nvPicPr>
              <p:cNvPr id="46" name="Picture 45"/>
              <p:cNvPicPr>
                <a:picLocks noChangeAspect="1"/>
              </p:cNvPicPr>
              <p:nvPr/>
            </p:nvPicPr>
            <p:blipFill>
              <a:blip r:embed="rId19"/>
              <a:stretch>
                <a:fillRect/>
              </a:stretch>
            </p:blipFill>
            <p:spPr>
              <a:xfrm>
                <a:off x="7395896" y="2132030"/>
                <a:ext cx="1491624" cy="983700"/>
              </a:xfrm>
              <a:prstGeom prst="rect">
                <a:avLst/>
              </a:prstGeom>
            </p:spPr>
          </p:pic>
          <p:pic>
            <p:nvPicPr>
              <p:cNvPr id="37" name="Picture 36"/>
              <p:cNvPicPr>
                <a:picLocks noChangeAspect="1"/>
              </p:cNvPicPr>
              <p:nvPr/>
            </p:nvPicPr>
            <p:blipFill>
              <a:blip r:embed="rId20"/>
              <a:stretch>
                <a:fillRect/>
              </a:stretch>
            </p:blipFill>
            <p:spPr>
              <a:xfrm>
                <a:off x="3040048" y="1964303"/>
                <a:ext cx="1633554" cy="1240715"/>
              </a:xfrm>
              <a:prstGeom prst="rect">
                <a:avLst/>
              </a:prstGeom>
            </p:spPr>
          </p:pic>
        </p:grpSp>
        <p:pic>
          <p:nvPicPr>
            <p:cNvPr id="52" name="Picture 51"/>
            <p:cNvPicPr>
              <a:picLocks noChangeAspect="1"/>
            </p:cNvPicPr>
            <p:nvPr/>
          </p:nvPicPr>
          <p:blipFill>
            <a:blip r:embed="rId18"/>
            <a:stretch>
              <a:fillRect/>
            </a:stretch>
          </p:blipFill>
          <p:spPr>
            <a:xfrm>
              <a:off x="7653661" y="58909"/>
              <a:ext cx="1157791" cy="806612"/>
            </a:xfrm>
            <a:prstGeom prst="rect">
              <a:avLst/>
            </a:prstGeom>
          </p:spPr>
        </p:pic>
        <p:pic>
          <p:nvPicPr>
            <p:cNvPr id="54" name="Picture 53"/>
            <p:cNvPicPr>
              <a:picLocks noChangeAspect="1"/>
            </p:cNvPicPr>
            <p:nvPr/>
          </p:nvPicPr>
          <p:blipFill>
            <a:blip r:embed="rId21"/>
            <a:stretch>
              <a:fillRect/>
            </a:stretch>
          </p:blipFill>
          <p:spPr>
            <a:xfrm>
              <a:off x="7606610" y="782578"/>
              <a:ext cx="1255571" cy="1052169"/>
            </a:xfrm>
            <a:prstGeom prst="rect">
              <a:avLst/>
            </a:prstGeom>
          </p:spPr>
        </p:pic>
        <p:pic>
          <p:nvPicPr>
            <p:cNvPr id="55" name="Picture 54"/>
            <p:cNvPicPr>
              <a:picLocks noChangeAspect="1"/>
            </p:cNvPicPr>
            <p:nvPr/>
          </p:nvPicPr>
          <p:blipFill>
            <a:blip r:embed="rId12"/>
            <a:stretch>
              <a:fillRect/>
            </a:stretch>
          </p:blipFill>
          <p:spPr>
            <a:xfrm>
              <a:off x="7581209" y="1714613"/>
              <a:ext cx="1342372" cy="1019557"/>
            </a:xfrm>
            <a:prstGeom prst="rect">
              <a:avLst/>
            </a:prstGeom>
          </p:spPr>
        </p:pic>
      </p:grpSp>
      <p:pic>
        <p:nvPicPr>
          <p:cNvPr id="4" name="Picture 3" descr="Screenshot 2014-10-29 17.30.21.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8099" y="-117702"/>
            <a:ext cx="9429120" cy="5503828"/>
          </a:xfrm>
          <a:prstGeom prst="rect">
            <a:avLst/>
          </a:prstGeom>
        </p:spPr>
      </p:pic>
    </p:spTree>
    <p:extLst>
      <p:ext uri="{BB962C8B-B14F-4D97-AF65-F5344CB8AC3E}">
        <p14:creationId xmlns:p14="http://schemas.microsoft.com/office/powerpoint/2010/main" val="307922804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549545" y="5761001"/>
            <a:ext cx="184666" cy="369332"/>
          </a:xfrm>
          <a:prstGeom prst="rect">
            <a:avLst/>
          </a:prstGeom>
          <a:noFill/>
        </p:spPr>
        <p:txBody>
          <a:bodyPr wrap="none" rtlCol="0">
            <a:spAutoFit/>
          </a:bodyPr>
          <a:lstStyle/>
          <a:p>
            <a:endParaRPr lang="en-US" dirty="0"/>
          </a:p>
        </p:txBody>
      </p:sp>
      <p:sp>
        <p:nvSpPr>
          <p:cNvPr id="13" name="TextBox 12"/>
          <p:cNvSpPr txBox="1"/>
          <p:nvPr/>
        </p:nvSpPr>
        <p:spPr>
          <a:xfrm>
            <a:off x="10553700" y="1511300"/>
            <a:ext cx="184666" cy="369332"/>
          </a:xfrm>
          <a:prstGeom prst="rect">
            <a:avLst/>
          </a:prstGeom>
          <a:noFill/>
        </p:spPr>
        <p:txBody>
          <a:bodyPr wrap="none" rtlCol="0">
            <a:spAutoFit/>
          </a:bodyPr>
          <a:lstStyle/>
          <a:p>
            <a:endParaRPr lang="en-US" dirty="0"/>
          </a:p>
        </p:txBody>
      </p:sp>
      <p:pic>
        <p:nvPicPr>
          <p:cNvPr id="17" name="Picture 16" descr="logo for slid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369" y="4551526"/>
            <a:ext cx="990600" cy="228906"/>
          </a:xfrm>
          <a:prstGeom prst="rect">
            <a:avLst/>
          </a:prstGeom>
        </p:spPr>
      </p:pic>
      <p:pic>
        <p:nvPicPr>
          <p:cNvPr id="12" name="Picture 11" descr="drak blue bg.png"/>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508804" y="-114300"/>
            <a:ext cx="10286275" cy="5422900"/>
          </a:xfrm>
          <a:prstGeom prst="rect">
            <a:avLst/>
          </a:prstGeom>
        </p:spPr>
      </p:pic>
      <p:pic>
        <p:nvPicPr>
          <p:cNvPr id="15" name="Picture 14"/>
          <p:cNvPicPr>
            <a:picLocks noChangeAspect="1"/>
          </p:cNvPicPr>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18017661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81000" y="238944"/>
            <a:ext cx="8229600" cy="395264"/>
          </a:xfrm>
          <a:prstGeom prst="rect">
            <a:avLst/>
          </a:prstGeom>
        </p:spPr>
        <p:txBody>
          <a:bodyPr>
            <a:noAutofit/>
          </a:bodyPr>
          <a:lstStyle>
            <a:lvl1pPr algn="ctr" defTabSz="457200" rtl="0" eaLnBrk="1" latinLnBrk="0" hangingPunct="1">
              <a:spcBef>
                <a:spcPct val="0"/>
              </a:spcBef>
              <a:buNone/>
              <a:defRPr sz="4400" b="0" i="0" kern="1200">
                <a:solidFill>
                  <a:schemeClr val="tx1"/>
                </a:solidFill>
                <a:latin typeface="Helvetica Light"/>
                <a:ea typeface="+mj-ea"/>
                <a:cs typeface="Helvetica Light"/>
              </a:defRPr>
            </a:lvl1pPr>
          </a:lstStyle>
          <a:p>
            <a:r>
              <a:rPr lang="en-US" sz="2800" dirty="0" smtClean="0">
                <a:solidFill>
                  <a:srgbClr val="000000"/>
                </a:solidFill>
                <a:latin typeface="Arial"/>
                <a:cs typeface="Arial"/>
              </a:rPr>
              <a:t>U.S. Device Market Coverage Data</a:t>
            </a:r>
            <a:endParaRPr lang="en-US" sz="2800" dirty="0">
              <a:solidFill>
                <a:srgbClr val="000000"/>
              </a:solidFill>
              <a:latin typeface="Arial"/>
              <a:cs typeface="Arial"/>
            </a:endParaRPr>
          </a:p>
        </p:txBody>
      </p:sp>
      <p:sp>
        <p:nvSpPr>
          <p:cNvPr id="3" name="Content Placeholder 2"/>
          <p:cNvSpPr txBox="1">
            <a:spLocks/>
          </p:cNvSpPr>
          <p:nvPr/>
        </p:nvSpPr>
        <p:spPr>
          <a:xfrm>
            <a:off x="381000" y="882651"/>
            <a:ext cx="5029200" cy="1568450"/>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rgbClr val="000000"/>
                </a:solidFill>
                <a:latin typeface="Arial"/>
                <a:cs typeface="Arial"/>
              </a:rPr>
              <a:t>Companies must test on </a:t>
            </a:r>
            <a:r>
              <a:rPr lang="en-US" sz="1800" b="1" dirty="0" smtClean="0">
                <a:solidFill>
                  <a:srgbClr val="000000"/>
                </a:solidFill>
                <a:latin typeface="Arial"/>
                <a:cs typeface="Arial"/>
              </a:rPr>
              <a:t>134</a:t>
            </a:r>
            <a:r>
              <a:rPr lang="en-US" sz="1800" dirty="0" smtClean="0">
                <a:solidFill>
                  <a:srgbClr val="000000"/>
                </a:solidFill>
                <a:latin typeface="Arial"/>
                <a:cs typeface="Arial"/>
              </a:rPr>
              <a:t> devices </a:t>
            </a:r>
            <a:r>
              <a:rPr lang="en-US" sz="1800" dirty="0">
                <a:solidFill>
                  <a:srgbClr val="000000"/>
                </a:solidFill>
                <a:latin typeface="Arial"/>
                <a:cs typeface="Arial"/>
              </a:rPr>
              <a:t>to get to </a:t>
            </a:r>
            <a:r>
              <a:rPr lang="en-US" sz="1800" b="1" dirty="0">
                <a:solidFill>
                  <a:srgbClr val="000000"/>
                </a:solidFill>
                <a:latin typeface="Arial"/>
                <a:cs typeface="Arial"/>
              </a:rPr>
              <a:t>75%</a:t>
            </a:r>
            <a:r>
              <a:rPr lang="en-US" sz="1800" dirty="0">
                <a:solidFill>
                  <a:srgbClr val="000000"/>
                </a:solidFill>
                <a:latin typeface="Arial"/>
                <a:cs typeface="Arial"/>
              </a:rPr>
              <a:t> U.S. </a:t>
            </a:r>
            <a:r>
              <a:rPr lang="en-US" sz="1800" dirty="0" smtClean="0">
                <a:solidFill>
                  <a:srgbClr val="000000"/>
                </a:solidFill>
                <a:latin typeface="Arial"/>
                <a:cs typeface="Arial"/>
              </a:rPr>
              <a:t>market coverage</a:t>
            </a:r>
            <a:endParaRPr lang="en-US" sz="1800" dirty="0">
              <a:solidFill>
                <a:srgbClr val="000000"/>
              </a:solidFill>
              <a:latin typeface="Arial"/>
              <a:cs typeface="Arial"/>
            </a:endParaRPr>
          </a:p>
          <a:p>
            <a:pPr marL="0" indent="0">
              <a:buSzPct val="150000"/>
              <a:buNone/>
            </a:pPr>
            <a:endParaRPr lang="en-US" sz="1800" dirty="0">
              <a:solidFill>
                <a:srgbClr val="000000"/>
              </a:solidFill>
              <a:latin typeface="Arial"/>
              <a:cs typeface="Arial"/>
            </a:endParaRPr>
          </a:p>
        </p:txBody>
      </p:sp>
      <p:sp>
        <p:nvSpPr>
          <p:cNvPr id="4" name="Content Placeholder 2"/>
          <p:cNvSpPr txBox="1">
            <a:spLocks/>
          </p:cNvSpPr>
          <p:nvPr/>
        </p:nvSpPr>
        <p:spPr>
          <a:xfrm>
            <a:off x="5918200" y="1913506"/>
            <a:ext cx="2851150" cy="774269"/>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endParaRPr lang="en-US" sz="1800" dirty="0">
              <a:solidFill>
                <a:srgbClr val="000000"/>
              </a:solidFill>
              <a:latin typeface="Arial"/>
              <a:cs typeface="Arial"/>
            </a:endParaRPr>
          </a:p>
        </p:txBody>
      </p:sp>
      <p:sp>
        <p:nvSpPr>
          <p:cNvPr id="5" name="Content Placeholder 2"/>
          <p:cNvSpPr txBox="1">
            <a:spLocks/>
          </p:cNvSpPr>
          <p:nvPr/>
        </p:nvSpPr>
        <p:spPr>
          <a:xfrm>
            <a:off x="2478515" y="4600577"/>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rgbClr val="000000"/>
                </a:solidFill>
                <a:latin typeface="Arial"/>
                <a:cs typeface="Arial"/>
              </a:rPr>
              <a:t>25%</a:t>
            </a:r>
            <a:endParaRPr lang="en-US" sz="1800" dirty="0">
              <a:solidFill>
                <a:srgbClr val="000000"/>
              </a:solidFill>
              <a:latin typeface="Arial"/>
              <a:cs typeface="Arial"/>
            </a:endParaRPr>
          </a:p>
        </p:txBody>
      </p:sp>
      <p:sp>
        <p:nvSpPr>
          <p:cNvPr id="6" name="Content Placeholder 2"/>
          <p:cNvSpPr txBox="1">
            <a:spLocks/>
          </p:cNvSpPr>
          <p:nvPr/>
        </p:nvSpPr>
        <p:spPr>
          <a:xfrm>
            <a:off x="4240469" y="4600577"/>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rgbClr val="000000"/>
                </a:solidFill>
                <a:latin typeface="Arial"/>
                <a:cs typeface="Arial"/>
              </a:rPr>
              <a:t>50%</a:t>
            </a:r>
            <a:endParaRPr lang="en-US" sz="1800" dirty="0">
              <a:solidFill>
                <a:srgbClr val="000000"/>
              </a:solidFill>
              <a:latin typeface="Arial"/>
              <a:cs typeface="Arial"/>
            </a:endParaRPr>
          </a:p>
        </p:txBody>
      </p:sp>
      <p:sp>
        <p:nvSpPr>
          <p:cNvPr id="7" name="Content Placeholder 2"/>
          <p:cNvSpPr txBox="1">
            <a:spLocks/>
          </p:cNvSpPr>
          <p:nvPr/>
        </p:nvSpPr>
        <p:spPr>
          <a:xfrm>
            <a:off x="6040979" y="4600577"/>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rgbClr val="000000"/>
                </a:solidFill>
                <a:latin typeface="Arial"/>
                <a:cs typeface="Arial"/>
              </a:rPr>
              <a:t>75%</a:t>
            </a:r>
            <a:endParaRPr lang="en-US" sz="1800" dirty="0">
              <a:solidFill>
                <a:srgbClr val="000000"/>
              </a:solidFill>
              <a:latin typeface="Arial"/>
              <a:cs typeface="Arial"/>
            </a:endParaRPr>
          </a:p>
        </p:txBody>
      </p:sp>
      <p:sp>
        <p:nvSpPr>
          <p:cNvPr id="8" name="Content Placeholder 2"/>
          <p:cNvSpPr txBox="1">
            <a:spLocks/>
          </p:cNvSpPr>
          <p:nvPr/>
        </p:nvSpPr>
        <p:spPr>
          <a:xfrm>
            <a:off x="7848942" y="4600577"/>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rgbClr val="000000"/>
                </a:solidFill>
                <a:latin typeface="Arial"/>
                <a:cs typeface="Arial"/>
              </a:rPr>
              <a:t>90%</a:t>
            </a:r>
            <a:endParaRPr lang="en-US" sz="1800" dirty="0">
              <a:solidFill>
                <a:srgbClr val="000000"/>
              </a:solidFill>
              <a:latin typeface="Arial"/>
              <a:cs typeface="Arial"/>
            </a:endParaRPr>
          </a:p>
        </p:txBody>
      </p:sp>
      <p:sp>
        <p:nvSpPr>
          <p:cNvPr id="9" name="Content Placeholder 2"/>
          <p:cNvSpPr txBox="1">
            <a:spLocks/>
          </p:cNvSpPr>
          <p:nvPr/>
        </p:nvSpPr>
        <p:spPr>
          <a:xfrm>
            <a:off x="889000" y="4618751"/>
            <a:ext cx="1555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200" dirty="0" smtClean="0">
                <a:solidFill>
                  <a:srgbClr val="000000"/>
                </a:solidFill>
                <a:latin typeface="Arial"/>
                <a:cs typeface="Arial"/>
              </a:rPr>
              <a:t>Market Share</a:t>
            </a:r>
            <a:endParaRPr lang="en-US" sz="1200" dirty="0">
              <a:solidFill>
                <a:srgbClr val="000000"/>
              </a:solidFill>
              <a:latin typeface="Arial"/>
              <a:cs typeface="Arial"/>
            </a:endParaRPr>
          </a:p>
        </p:txBody>
      </p:sp>
      <p:sp>
        <p:nvSpPr>
          <p:cNvPr id="10" name="Content Placeholder 2"/>
          <p:cNvSpPr txBox="1">
            <a:spLocks/>
          </p:cNvSpPr>
          <p:nvPr/>
        </p:nvSpPr>
        <p:spPr>
          <a:xfrm rot="16200000">
            <a:off x="7604655" y="1023160"/>
            <a:ext cx="1551517"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200" dirty="0" smtClean="0">
                <a:solidFill>
                  <a:srgbClr val="000000"/>
                </a:solidFill>
                <a:latin typeface="Arial"/>
                <a:cs typeface="Arial"/>
              </a:rPr>
              <a:t>Number of Devices</a:t>
            </a:r>
            <a:endParaRPr lang="en-US" sz="1200" dirty="0">
              <a:solidFill>
                <a:srgbClr val="000000"/>
              </a:solidFill>
              <a:latin typeface="Arial"/>
              <a:cs typeface="Arial"/>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951" y="634208"/>
            <a:ext cx="7156448" cy="3984543"/>
          </a:xfrm>
          <a:prstGeom prst="rect">
            <a:avLst/>
          </a:prstGeom>
        </p:spPr>
      </p:pic>
      <p:sp>
        <p:nvSpPr>
          <p:cNvPr id="12" name="Content Placeholder 2"/>
          <p:cNvSpPr txBox="1">
            <a:spLocks/>
          </p:cNvSpPr>
          <p:nvPr/>
        </p:nvSpPr>
        <p:spPr>
          <a:xfrm>
            <a:off x="2432050" y="3435354"/>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rgbClr val="000000"/>
                </a:solidFill>
                <a:latin typeface="Arial"/>
                <a:cs typeface="Arial"/>
              </a:rPr>
              <a:t>13</a:t>
            </a:r>
            <a:endParaRPr lang="en-US" sz="1800" dirty="0">
              <a:solidFill>
                <a:srgbClr val="000000"/>
              </a:solidFill>
              <a:latin typeface="Arial"/>
              <a:cs typeface="Arial"/>
            </a:endParaRPr>
          </a:p>
        </p:txBody>
      </p:sp>
      <p:sp>
        <p:nvSpPr>
          <p:cNvPr id="13" name="Content Placeholder 2"/>
          <p:cNvSpPr txBox="1">
            <a:spLocks/>
          </p:cNvSpPr>
          <p:nvPr/>
        </p:nvSpPr>
        <p:spPr>
          <a:xfrm>
            <a:off x="4197350" y="2859093"/>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rgbClr val="000000"/>
                </a:solidFill>
                <a:latin typeface="Arial"/>
                <a:cs typeface="Arial"/>
              </a:rPr>
              <a:t>45</a:t>
            </a:r>
            <a:endParaRPr lang="en-US" sz="1800" dirty="0">
              <a:solidFill>
                <a:srgbClr val="000000"/>
              </a:solidFill>
              <a:latin typeface="Arial"/>
              <a:cs typeface="Arial"/>
            </a:endParaRPr>
          </a:p>
        </p:txBody>
      </p:sp>
      <p:sp>
        <p:nvSpPr>
          <p:cNvPr id="14" name="Content Placeholder 2"/>
          <p:cNvSpPr txBox="1">
            <a:spLocks/>
          </p:cNvSpPr>
          <p:nvPr/>
        </p:nvSpPr>
        <p:spPr>
          <a:xfrm>
            <a:off x="5905500" y="1964300"/>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rgbClr val="000000"/>
                </a:solidFill>
                <a:latin typeface="Arial"/>
                <a:cs typeface="Arial"/>
              </a:rPr>
              <a:t>134</a:t>
            </a:r>
            <a:endParaRPr lang="en-US" sz="1800" dirty="0">
              <a:solidFill>
                <a:srgbClr val="000000"/>
              </a:solidFill>
              <a:latin typeface="Arial"/>
              <a:cs typeface="Arial"/>
            </a:endParaRPr>
          </a:p>
        </p:txBody>
      </p:sp>
      <p:sp>
        <p:nvSpPr>
          <p:cNvPr id="15" name="Content Placeholder 2"/>
          <p:cNvSpPr txBox="1">
            <a:spLocks/>
          </p:cNvSpPr>
          <p:nvPr/>
        </p:nvSpPr>
        <p:spPr>
          <a:xfrm>
            <a:off x="7562850" y="343695"/>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rgbClr val="000000"/>
                </a:solidFill>
                <a:latin typeface="Arial"/>
                <a:cs typeface="Arial"/>
              </a:rPr>
              <a:t>288</a:t>
            </a:r>
            <a:endParaRPr lang="en-US" sz="1800" dirty="0">
              <a:solidFill>
                <a:srgbClr val="000000"/>
              </a:solidFill>
              <a:latin typeface="Arial"/>
              <a:cs typeface="Arial"/>
            </a:endParaRPr>
          </a:p>
        </p:txBody>
      </p:sp>
      <p:sp>
        <p:nvSpPr>
          <p:cNvPr id="16" name="Content Placeholder 2"/>
          <p:cNvSpPr txBox="1">
            <a:spLocks/>
          </p:cNvSpPr>
          <p:nvPr/>
        </p:nvSpPr>
        <p:spPr>
          <a:xfrm>
            <a:off x="657225" y="4341815"/>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rgbClr val="000000"/>
                </a:solidFill>
                <a:latin typeface="Arial"/>
                <a:cs typeface="Arial"/>
              </a:rPr>
              <a:t>0</a:t>
            </a:r>
            <a:endParaRPr lang="en-US" sz="1800" dirty="0">
              <a:solidFill>
                <a:srgbClr val="000000"/>
              </a:solidFill>
              <a:latin typeface="Arial"/>
              <a:cs typeface="Arial"/>
            </a:endParaRPr>
          </a:p>
        </p:txBody>
      </p:sp>
    </p:spTree>
    <p:extLst>
      <p:ext uri="{BB962C8B-B14F-4D97-AF65-F5344CB8AC3E}">
        <p14:creationId xmlns:p14="http://schemas.microsoft.com/office/powerpoint/2010/main" val="4755616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layered de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925416"/>
            <a:ext cx="3191934" cy="3875920"/>
          </a:xfrm>
          <a:prstGeom prst="rect">
            <a:avLst/>
          </a:prstGeom>
        </p:spPr>
      </p:pic>
      <p:cxnSp>
        <p:nvCxnSpPr>
          <p:cNvPr id="3" name="Straight Connector 2"/>
          <p:cNvCxnSpPr/>
          <p:nvPr/>
        </p:nvCxnSpPr>
        <p:spPr>
          <a:xfrm flipV="1">
            <a:off x="2650066" y="1132279"/>
            <a:ext cx="2048934" cy="1"/>
          </a:xfrm>
          <a:prstGeom prst="line">
            <a:avLst/>
          </a:prstGeom>
          <a:ln w="6350" cmpd="sng">
            <a:solidFill>
              <a:srgbClr val="032B4E"/>
            </a:solidFill>
          </a:ln>
        </p:spPr>
        <p:style>
          <a:lnRef idx="1">
            <a:schemeClr val="dk1"/>
          </a:lnRef>
          <a:fillRef idx="0">
            <a:schemeClr val="dk1"/>
          </a:fillRef>
          <a:effectRef idx="0">
            <a:schemeClr val="dk1"/>
          </a:effectRef>
          <a:fontRef idx="minor">
            <a:schemeClr val="tx1"/>
          </a:fontRef>
        </p:style>
      </p:cxnSp>
      <p:cxnSp>
        <p:nvCxnSpPr>
          <p:cNvPr id="4" name="Straight Connector 3"/>
          <p:cNvCxnSpPr/>
          <p:nvPr/>
        </p:nvCxnSpPr>
        <p:spPr>
          <a:xfrm flipV="1">
            <a:off x="3117853" y="2719917"/>
            <a:ext cx="0" cy="272560"/>
          </a:xfrm>
          <a:prstGeom prst="line">
            <a:avLst/>
          </a:prstGeom>
          <a:ln w="6350" cmpd="sng">
            <a:solidFill>
              <a:srgbClr val="032B4E"/>
            </a:solidFill>
          </a:ln>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3113618" y="2719917"/>
            <a:ext cx="1629832" cy="0"/>
          </a:xfrm>
          <a:prstGeom prst="line">
            <a:avLst/>
          </a:prstGeom>
          <a:ln w="6350" cmpd="sng">
            <a:solidFill>
              <a:srgbClr val="032B4E"/>
            </a:solidFill>
          </a:ln>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3168650" y="3473450"/>
            <a:ext cx="1574800" cy="0"/>
          </a:xfrm>
          <a:prstGeom prst="line">
            <a:avLst/>
          </a:prstGeom>
          <a:ln w="6350" cmpd="sng">
            <a:solidFill>
              <a:srgbClr val="032B4E"/>
            </a:solidFill>
          </a:ln>
        </p:spPr>
        <p:style>
          <a:lnRef idx="1">
            <a:schemeClr val="dk1"/>
          </a:lnRef>
          <a:fillRef idx="0">
            <a:schemeClr val="dk1"/>
          </a:fillRef>
          <a:effectRef idx="0">
            <a:schemeClr val="dk1"/>
          </a:effectRef>
          <a:fontRef idx="minor">
            <a:schemeClr val="tx1"/>
          </a:fontRef>
        </p:style>
      </p:cxnSp>
      <p:sp>
        <p:nvSpPr>
          <p:cNvPr id="8" name="Content Placeholder 2"/>
          <p:cNvSpPr txBox="1">
            <a:spLocks/>
          </p:cNvSpPr>
          <p:nvPr/>
        </p:nvSpPr>
        <p:spPr>
          <a:xfrm>
            <a:off x="5424743" y="992492"/>
            <a:ext cx="3719259" cy="392153"/>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smtClean="0">
                <a:solidFill>
                  <a:srgbClr val="3C90D1"/>
                </a:solidFill>
                <a:latin typeface="Arial"/>
                <a:cs typeface="Arial"/>
              </a:rPr>
              <a:t>Thousands of </a:t>
            </a:r>
            <a:r>
              <a:rPr lang="en-US" sz="1400" dirty="0" err="1" smtClean="0">
                <a:solidFill>
                  <a:srgbClr val="3C90D1"/>
                </a:solidFill>
                <a:latin typeface="Arial"/>
                <a:cs typeface="Arial"/>
              </a:rPr>
              <a:t>iOS</a:t>
            </a:r>
            <a:r>
              <a:rPr lang="en-US" sz="1400" dirty="0" smtClean="0">
                <a:solidFill>
                  <a:srgbClr val="3C90D1"/>
                </a:solidFill>
                <a:latin typeface="Arial"/>
                <a:cs typeface="Arial"/>
              </a:rPr>
              <a:t> and Android APIs</a:t>
            </a:r>
            <a:endParaRPr lang="en-US" sz="1400" baseline="30000" dirty="0">
              <a:solidFill>
                <a:srgbClr val="3C90D1"/>
              </a:solidFill>
              <a:latin typeface="Arial"/>
              <a:cs typeface="Arial"/>
            </a:endParaRPr>
          </a:p>
        </p:txBody>
      </p:sp>
      <p:sp>
        <p:nvSpPr>
          <p:cNvPr id="10" name="Content Placeholder 2"/>
          <p:cNvSpPr txBox="1">
            <a:spLocks/>
          </p:cNvSpPr>
          <p:nvPr/>
        </p:nvSpPr>
        <p:spPr>
          <a:xfrm>
            <a:off x="5448305" y="1749827"/>
            <a:ext cx="3366349" cy="577390"/>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smtClean="0">
                <a:solidFill>
                  <a:srgbClr val="76B557"/>
                </a:solidFill>
                <a:latin typeface="Arial"/>
                <a:cs typeface="Arial"/>
              </a:rPr>
              <a:t>Public web APIs</a:t>
            </a:r>
            <a:endParaRPr lang="en-US" sz="1400" dirty="0">
              <a:solidFill>
                <a:srgbClr val="76B557"/>
              </a:solidFill>
              <a:latin typeface="Arial"/>
              <a:cs typeface="Arial"/>
            </a:endParaRPr>
          </a:p>
        </p:txBody>
      </p:sp>
      <p:cxnSp>
        <p:nvCxnSpPr>
          <p:cNvPr id="11" name="Straight Connector 10"/>
          <p:cNvCxnSpPr/>
          <p:nvPr/>
        </p:nvCxnSpPr>
        <p:spPr>
          <a:xfrm flipV="1">
            <a:off x="2658533" y="1125354"/>
            <a:ext cx="0" cy="709792"/>
          </a:xfrm>
          <a:prstGeom prst="line">
            <a:avLst/>
          </a:prstGeom>
          <a:ln w="6350" cmpd="sng">
            <a:solidFill>
              <a:srgbClr val="032B4E"/>
            </a:solidFill>
          </a:ln>
        </p:spPr>
        <p:style>
          <a:lnRef idx="1">
            <a:schemeClr val="dk1"/>
          </a:lnRef>
          <a:fillRef idx="0">
            <a:schemeClr val="dk1"/>
          </a:fillRef>
          <a:effectRef idx="0">
            <a:schemeClr val="dk1"/>
          </a:effectRef>
          <a:fontRef idx="minor">
            <a:schemeClr val="tx1"/>
          </a:fontRef>
        </p:style>
      </p:cxnSp>
      <p:sp>
        <p:nvSpPr>
          <p:cNvPr id="12" name="Oval 11"/>
          <p:cNvSpPr/>
          <p:nvPr/>
        </p:nvSpPr>
        <p:spPr>
          <a:xfrm>
            <a:off x="4809069" y="912717"/>
            <a:ext cx="563033" cy="563033"/>
          </a:xfrm>
          <a:prstGeom prst="ellipse">
            <a:avLst/>
          </a:prstGeom>
          <a:solidFill>
            <a:srgbClr val="3C90D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3" name="Picture 12" descr="social-apple whit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7728" y="1080852"/>
            <a:ext cx="171695" cy="206086"/>
          </a:xfrm>
          <a:prstGeom prst="rect">
            <a:avLst/>
          </a:prstGeom>
        </p:spPr>
      </p:pic>
      <p:sp>
        <p:nvSpPr>
          <p:cNvPr id="14" name="Oval 13"/>
          <p:cNvSpPr/>
          <p:nvPr/>
        </p:nvSpPr>
        <p:spPr>
          <a:xfrm>
            <a:off x="4809069" y="1677431"/>
            <a:ext cx="563033" cy="563033"/>
          </a:xfrm>
          <a:prstGeom prst="ellipse">
            <a:avLst/>
          </a:prstGeom>
          <a:solidFill>
            <a:srgbClr val="76B55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 name="Oval 14"/>
          <p:cNvSpPr/>
          <p:nvPr/>
        </p:nvSpPr>
        <p:spPr>
          <a:xfrm>
            <a:off x="4809069" y="2435795"/>
            <a:ext cx="563033" cy="563033"/>
          </a:xfrm>
          <a:prstGeom prst="ellipse">
            <a:avLst/>
          </a:prstGeom>
          <a:solidFill>
            <a:srgbClr val="A73AB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Oval 15"/>
          <p:cNvSpPr/>
          <p:nvPr/>
        </p:nvSpPr>
        <p:spPr>
          <a:xfrm>
            <a:off x="4809069" y="3181459"/>
            <a:ext cx="563033" cy="563033"/>
          </a:xfrm>
          <a:prstGeom prst="ellipse">
            <a:avLst/>
          </a:prstGeom>
          <a:solidFill>
            <a:srgbClr val="12345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 name="Oval 16"/>
          <p:cNvSpPr/>
          <p:nvPr/>
        </p:nvSpPr>
        <p:spPr>
          <a:xfrm>
            <a:off x="4809069" y="3933474"/>
            <a:ext cx="563033" cy="563033"/>
          </a:xfrm>
          <a:prstGeom prst="ellipse">
            <a:avLst/>
          </a:prstGeom>
          <a:solidFill>
            <a:srgbClr val="6C6C6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8" name="Picture 17" descr="social-android whit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05402" y="1087202"/>
            <a:ext cx="192621" cy="210177"/>
          </a:xfrm>
          <a:prstGeom prst="rect">
            <a:avLst/>
          </a:prstGeom>
        </p:spPr>
      </p:pic>
      <p:cxnSp>
        <p:nvCxnSpPr>
          <p:cNvPr id="19" name="Straight Connector 18"/>
          <p:cNvCxnSpPr/>
          <p:nvPr/>
        </p:nvCxnSpPr>
        <p:spPr>
          <a:xfrm>
            <a:off x="3028950" y="1977285"/>
            <a:ext cx="1670050" cy="1"/>
          </a:xfrm>
          <a:prstGeom prst="line">
            <a:avLst/>
          </a:prstGeom>
          <a:ln w="6350" cmpd="sng">
            <a:solidFill>
              <a:srgbClr val="032B4E"/>
            </a:solidFill>
          </a:ln>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flipV="1">
            <a:off x="3026833" y="1977286"/>
            <a:ext cx="0" cy="581765"/>
          </a:xfrm>
          <a:prstGeom prst="line">
            <a:avLst/>
          </a:prstGeom>
          <a:ln w="6350" cmpd="sng">
            <a:solidFill>
              <a:srgbClr val="032B4E"/>
            </a:solidFill>
          </a:ln>
        </p:spPr>
        <p:style>
          <a:lnRef idx="1">
            <a:schemeClr val="dk1"/>
          </a:lnRef>
          <a:fillRef idx="0">
            <a:schemeClr val="dk1"/>
          </a:fillRef>
          <a:effectRef idx="0">
            <a:schemeClr val="dk1"/>
          </a:effectRef>
          <a:fontRef idx="minor">
            <a:schemeClr val="tx1"/>
          </a:fontRef>
        </p:style>
      </p:cxnSp>
      <p:sp>
        <p:nvSpPr>
          <p:cNvPr id="21" name="Content Placeholder 2"/>
          <p:cNvSpPr txBox="1">
            <a:spLocks/>
          </p:cNvSpPr>
          <p:nvPr/>
        </p:nvSpPr>
        <p:spPr>
          <a:xfrm>
            <a:off x="5448305" y="2526615"/>
            <a:ext cx="3366349" cy="577390"/>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smtClean="0">
                <a:solidFill>
                  <a:srgbClr val="A73AB8"/>
                </a:solidFill>
                <a:latin typeface="Arial"/>
                <a:cs typeface="Arial"/>
              </a:rPr>
              <a:t>Backend integrations</a:t>
            </a:r>
            <a:endParaRPr lang="en-US" sz="1400" dirty="0">
              <a:solidFill>
                <a:srgbClr val="A73AB8"/>
              </a:solidFill>
              <a:latin typeface="Arial"/>
              <a:cs typeface="Arial"/>
            </a:endParaRPr>
          </a:p>
        </p:txBody>
      </p:sp>
      <p:sp>
        <p:nvSpPr>
          <p:cNvPr id="22" name="Content Placeholder 2"/>
          <p:cNvSpPr txBox="1">
            <a:spLocks/>
          </p:cNvSpPr>
          <p:nvPr/>
        </p:nvSpPr>
        <p:spPr>
          <a:xfrm>
            <a:off x="5448305" y="3282264"/>
            <a:ext cx="3366349" cy="577390"/>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smtClean="0">
                <a:solidFill>
                  <a:srgbClr val="123458"/>
                </a:solidFill>
                <a:latin typeface="Arial"/>
                <a:cs typeface="Arial"/>
              </a:rPr>
              <a:t>Third party libraries</a:t>
            </a:r>
            <a:endParaRPr lang="en-US" sz="1400" dirty="0">
              <a:solidFill>
                <a:srgbClr val="123458"/>
              </a:solidFill>
              <a:latin typeface="Arial"/>
              <a:cs typeface="Arial"/>
            </a:endParaRPr>
          </a:p>
        </p:txBody>
      </p:sp>
      <p:cxnSp>
        <p:nvCxnSpPr>
          <p:cNvPr id="23" name="Straight Connector 22"/>
          <p:cNvCxnSpPr/>
          <p:nvPr/>
        </p:nvCxnSpPr>
        <p:spPr>
          <a:xfrm>
            <a:off x="3130550" y="4222750"/>
            <a:ext cx="1612900" cy="0"/>
          </a:xfrm>
          <a:prstGeom prst="line">
            <a:avLst/>
          </a:prstGeom>
          <a:ln w="6350" cmpd="sng">
            <a:solidFill>
              <a:srgbClr val="032B4E"/>
            </a:solidFill>
          </a:ln>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flipV="1">
            <a:off x="3130550" y="3851980"/>
            <a:ext cx="0" cy="370771"/>
          </a:xfrm>
          <a:prstGeom prst="line">
            <a:avLst/>
          </a:prstGeom>
          <a:ln w="6350" cmpd="sng">
            <a:solidFill>
              <a:srgbClr val="032B4E"/>
            </a:solidFill>
          </a:ln>
        </p:spPr>
        <p:style>
          <a:lnRef idx="1">
            <a:schemeClr val="dk1"/>
          </a:lnRef>
          <a:fillRef idx="0">
            <a:schemeClr val="dk1"/>
          </a:fillRef>
          <a:effectRef idx="0">
            <a:schemeClr val="dk1"/>
          </a:effectRef>
          <a:fontRef idx="minor">
            <a:schemeClr val="tx1"/>
          </a:fontRef>
        </p:style>
      </p:cxnSp>
      <p:sp>
        <p:nvSpPr>
          <p:cNvPr id="25" name="Content Placeholder 2"/>
          <p:cNvSpPr txBox="1">
            <a:spLocks/>
          </p:cNvSpPr>
          <p:nvPr/>
        </p:nvSpPr>
        <p:spPr>
          <a:xfrm>
            <a:off x="5448305" y="4025073"/>
            <a:ext cx="3366349" cy="577390"/>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smtClean="0">
                <a:latin typeface="Arial"/>
                <a:cs typeface="Arial"/>
              </a:rPr>
              <a:t>Memory, CPU and network constraints</a:t>
            </a:r>
            <a:endParaRPr lang="en-US" sz="1400" dirty="0">
              <a:latin typeface="Arial"/>
              <a:cs typeface="Arial"/>
            </a:endParaRPr>
          </a:p>
        </p:txBody>
      </p:sp>
      <p:sp>
        <p:nvSpPr>
          <p:cNvPr id="26" name="Title 1"/>
          <p:cNvSpPr txBox="1">
            <a:spLocks/>
          </p:cNvSpPr>
          <p:nvPr/>
        </p:nvSpPr>
        <p:spPr>
          <a:xfrm>
            <a:off x="457200" y="238944"/>
            <a:ext cx="8229600" cy="3952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mn-lt"/>
                <a:ea typeface="+mj-ea"/>
                <a:cs typeface="Helvetica Light"/>
              </a:defRPr>
            </a:lvl1pPr>
          </a:lstStyle>
          <a:p>
            <a:r>
              <a:rPr lang="en-US" smtClean="0">
                <a:latin typeface="Arial"/>
                <a:cs typeface="Arial"/>
              </a:rPr>
              <a:t>App Complexity</a:t>
            </a:r>
            <a:endParaRPr lang="en-US" dirty="0">
              <a:latin typeface="Arial"/>
              <a:cs typeface="Arial"/>
            </a:endParaRPr>
          </a:p>
        </p:txBody>
      </p:sp>
      <p:pic>
        <p:nvPicPr>
          <p:cNvPr id="27" name="Picture 26" descr="ios7-cloud.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38460" y="1835147"/>
            <a:ext cx="308483" cy="198275"/>
          </a:xfrm>
          <a:prstGeom prst="rect">
            <a:avLst/>
          </a:prstGeom>
        </p:spPr>
      </p:pic>
      <p:pic>
        <p:nvPicPr>
          <p:cNvPr id="28" name="Picture 27" descr="cpu.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56609" y="2501213"/>
            <a:ext cx="466891" cy="453159"/>
          </a:xfrm>
          <a:prstGeom prst="rect">
            <a:avLst/>
          </a:prstGeom>
        </p:spPr>
      </p:pic>
      <p:pic>
        <p:nvPicPr>
          <p:cNvPr id="29" name="Picture 28" descr="bar code whit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22701" y="3290937"/>
            <a:ext cx="349920" cy="339628"/>
          </a:xfrm>
          <a:prstGeom prst="rect">
            <a:avLst/>
          </a:prstGeom>
        </p:spPr>
      </p:pic>
      <p:pic>
        <p:nvPicPr>
          <p:cNvPr id="30" name="Picture 29" descr="gear.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02455" y="3996798"/>
            <a:ext cx="401917" cy="415016"/>
          </a:xfrm>
          <a:prstGeom prst="rect">
            <a:avLst/>
          </a:prstGeom>
        </p:spPr>
      </p:pic>
      <p:sp>
        <p:nvSpPr>
          <p:cNvPr id="31" name="Oval 30"/>
          <p:cNvSpPr/>
          <p:nvPr/>
        </p:nvSpPr>
        <p:spPr>
          <a:xfrm>
            <a:off x="2635675" y="1789428"/>
            <a:ext cx="45719" cy="45719"/>
          </a:xfrm>
          <a:prstGeom prst="ellipse">
            <a:avLst/>
          </a:prstGeom>
          <a:solidFill>
            <a:srgbClr val="12345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2" name="Oval 31"/>
          <p:cNvSpPr/>
          <p:nvPr/>
        </p:nvSpPr>
        <p:spPr>
          <a:xfrm>
            <a:off x="3003973" y="2532378"/>
            <a:ext cx="45719" cy="45719"/>
          </a:xfrm>
          <a:prstGeom prst="ellipse">
            <a:avLst/>
          </a:prstGeom>
          <a:solidFill>
            <a:srgbClr val="12345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3" name="Oval 32"/>
          <p:cNvSpPr/>
          <p:nvPr/>
        </p:nvSpPr>
        <p:spPr>
          <a:xfrm>
            <a:off x="3094568" y="2986128"/>
            <a:ext cx="45719" cy="45719"/>
          </a:xfrm>
          <a:prstGeom prst="ellipse">
            <a:avLst/>
          </a:prstGeom>
          <a:solidFill>
            <a:srgbClr val="12345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4" name="Oval 33"/>
          <p:cNvSpPr/>
          <p:nvPr/>
        </p:nvSpPr>
        <p:spPr>
          <a:xfrm>
            <a:off x="3145792" y="3450591"/>
            <a:ext cx="45719" cy="45719"/>
          </a:xfrm>
          <a:prstGeom prst="ellipse">
            <a:avLst/>
          </a:prstGeom>
          <a:solidFill>
            <a:srgbClr val="12345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5" name="Oval 34"/>
          <p:cNvSpPr/>
          <p:nvPr/>
        </p:nvSpPr>
        <p:spPr>
          <a:xfrm>
            <a:off x="3111505" y="3813936"/>
            <a:ext cx="45719" cy="45719"/>
          </a:xfrm>
          <a:prstGeom prst="ellipse">
            <a:avLst/>
          </a:prstGeom>
          <a:solidFill>
            <a:srgbClr val="12345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5187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10"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10" presetClass="entr" presetSubtype="0" fill="hold"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par>
                                <p:cTn id="45" presetID="10"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par>
                                <p:cTn id="48" presetID="10" presetClass="entr" presetSubtype="0" fill="hold" nodeType="with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par>
                                <p:cTn id="56" presetID="10" presetClass="entr" presetSubtype="0" fill="hold"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500"/>
                                        <p:tgtEl>
                                          <p:spTgt spid="23"/>
                                        </p:tgtEl>
                                      </p:cBhvr>
                                    </p:animEffect>
                                  </p:childTnLst>
                                </p:cTn>
                              </p:par>
                              <p:par>
                                <p:cTn id="65" presetID="10" presetClass="entr" presetSubtype="0"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animBg="1"/>
      <p:bldP spid="15" grpId="0" animBg="1"/>
      <p:bldP spid="16" grpId="0" animBg="1"/>
      <p:bldP spid="17" grpId="0" animBg="1"/>
      <p:bldP spid="21" grpId="0"/>
      <p:bldP spid="22" grpId="0"/>
      <p:bldP spid="25" grpId="0"/>
    </p:bldLst>
  </p:timing>
</p:sld>
</file>

<file path=ppt/theme/theme1.xml><?xml version="1.0" encoding="utf-8"?>
<a:theme xmlns:a="http://schemas.openxmlformats.org/drawingml/2006/main" name="Xamarin3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Xamarin3Theme" id="{59DABE8E-749B-46FB-AF40-39BDBC43BB92}" vid="{FE2CD304-25DD-4EEE-8F1F-59580990C2A2}"/>
    </a:ext>
  </a:extLst>
</a:theme>
</file>

<file path=ppt/theme/theme10.xml><?xml version="1.0" encoding="utf-8"?>
<a:theme xmlns:a="http://schemas.openxmlformats.org/drawingml/2006/main" name="emphanzising marketing point (image above)">
  <a:themeElements>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above)">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_emphanzising marketing point (image above)">
  <a:themeElements>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above)">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emphanzising marketing point (image below)">
  <a:themeElements>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below)">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_emphanzising marketing point (image below)">
  <a:themeElements>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below)">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emphanzising marketing point (icon)">
  <a:themeElements>
    <a:clrScheme name="">
      <a:dk1>
        <a:srgbClr val="000000"/>
      </a:dk1>
      <a:lt1>
        <a:srgbClr val="FFFFFF"/>
      </a:lt1>
      <a:dk2>
        <a:srgbClr val="000000"/>
      </a:dk2>
      <a:lt2>
        <a:srgbClr val="80808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emphanzising marketing point (icon)">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c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Image Left - Title &amp; Bullet">
  <a:themeElements>
    <a:clrScheme name="Image Left - Title &amp; Bulle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mage Left - Title &amp; Bulle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Left - Title &amp; Bulle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Image Left - Title &amp; Bullet copy">
  <a:themeElements>
    <a:clrScheme name="Image Left - Title &amp; Bullet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mage Left - Title &amp; Bullet copy">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Left - Title &amp; Bullet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1. Title Slide">
  <a:themeElements>
    <a:clrScheme name="1.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 Title Slide">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1.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Image Right - Text">
  <a:themeElements>
    <a:clrScheme name="Image Right - Tex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mage Right - Tex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Right - Tex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2_Primary Slide Layout">
  <a:themeElements>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imary Slide Layou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0.xml><?xml version="1.0" encoding="utf-8"?>
<a:theme xmlns:a="http://schemas.openxmlformats.org/drawingml/2006/main" name="Code dark">
  <a:themeElements>
    <a:clrScheme name="Code dar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ode dark">
      <a:majorFont>
        <a:latin typeface="Lucida Grande"/>
        <a:ea typeface="ヒラギノ角ゴ ProN W6"/>
        <a:cs typeface="ヒラギノ角ゴ ProN W6"/>
      </a:majorFont>
      <a:minorFont>
        <a:latin typeface="Consola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dar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Code light blue">
  <a:themeElements>
    <a:clrScheme name="Code light 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ode light blue">
      <a:majorFont>
        <a:latin typeface="Lucida Grande"/>
        <a:ea typeface="ヒラギノ角ゴ ProN W6"/>
        <a:cs typeface="ヒラギノ角ゴ ProN W6"/>
      </a:majorFont>
      <a:minorFont>
        <a:latin typeface="Consola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light 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Default - Quote">
  <a:themeElements>
    <a:clrScheme name="Default - Quo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Quote">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Quo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Default - title/space for graph or table (see example)">
  <a:themeElements>
    <a:clrScheme name="Default - title/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space for graph or table (see example)">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Default - space for graph or table (see example)">
  <a:themeElements>
    <a:clrScheme name="Default - 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space for graph or table (see example)">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Default - 1_full_title_1">
  <a:themeElements>
    <a:clrScheme name="Default - 1_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full_title_1">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Default - full_title_1">
  <a:themeElements>
    <a:clrScheme name="Default - 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full_title_1">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8.xml><?xml version="1.0" encoding="utf-8"?>
<a:theme xmlns:a="http://schemas.openxmlformats.org/drawingml/2006/main" name="3_Primary Slide Layout">
  <a:themeElements>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imary Slide Layou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1_DEMO">
  <a:themeElements>
    <a:clrScheme name="DEM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MO">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M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Primary Slide Layout">
  <a:themeElements>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imary Slide Layou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4_Primary Slide Layout">
  <a:themeElements>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imary Slide Layou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1_emphanzising marketing point (bullets)">
  <a:themeElements>
    <a:clrScheme name="emphanzising marketing point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bullets)">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1_graph slide (2)">
  <a:themeElements>
    <a:clrScheme name="graph slide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graph slide (2)">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graph slide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1_graph slide (3)">
  <a:themeElements>
    <a:clrScheme name="graph slide (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graph slide (3)">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graph slide (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1_graph slide (4)">
  <a:themeElements>
    <a:clrScheme name="graph slide (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graph slide (4)">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graph slide (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2_emphanzising marketing point (image above)">
  <a:themeElements>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above)">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3_emphanzising marketing point (image above)">
  <a:themeElements>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above)">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2_emphanzising marketing point (image below)">
  <a:themeElements>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below)">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3_emphanzising marketing point (image below)">
  <a:themeElements>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below)">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1_emphanzising marketing point (icon)">
  <a:themeElements>
    <a:clrScheme name="">
      <a:dk1>
        <a:srgbClr val="000000"/>
      </a:dk1>
      <a:lt1>
        <a:srgbClr val="FFFFFF"/>
      </a:lt1>
      <a:dk2>
        <a:srgbClr val="000000"/>
      </a:dk2>
      <a:lt2>
        <a:srgbClr val="80808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emphanzising marketing point (icon)">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c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MO">
  <a:themeElements>
    <a:clrScheme name="DEM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MO">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M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1_Image Left - Title &amp; Bullet">
  <a:themeElements>
    <a:clrScheme name="Image Left - Title &amp; Bulle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mage Left - Title &amp; Bulle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Left - Title &amp; Bulle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_Image Left - Title &amp; Bullet copy">
  <a:themeElements>
    <a:clrScheme name="Image Left - Title &amp; Bullet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mage Left - Title &amp; Bullet copy">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Left - Title &amp; Bullet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1_1. Title Slide">
  <a:themeElements>
    <a:clrScheme name="1.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 Title Slide">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1.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1_Image Right - Text">
  <a:themeElements>
    <a:clrScheme name="Image Right - Tex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mage Right - Tex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Right - Tex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5_Primary Slide Layout">
  <a:themeElements>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imary Slide Layou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5.xml><?xml version="1.0" encoding="utf-8"?>
<a:theme xmlns:a="http://schemas.openxmlformats.org/drawingml/2006/main" name="1_Code dark">
  <a:themeElements>
    <a:clrScheme name="Code dar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ode dark">
      <a:majorFont>
        <a:latin typeface="Lucida Grande"/>
        <a:ea typeface="ヒラギノ角ゴ ProN W6"/>
        <a:cs typeface="ヒラギノ角ゴ ProN W6"/>
      </a:majorFont>
      <a:minorFont>
        <a:latin typeface="Consola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dar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1_Code light blue">
  <a:themeElements>
    <a:clrScheme name="Code light 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ode light blue">
      <a:majorFont>
        <a:latin typeface="Lucida Grande"/>
        <a:ea typeface="ヒラギノ角ゴ ProN W6"/>
        <a:cs typeface="ヒラギノ角ゴ ProN W6"/>
      </a:majorFont>
      <a:minorFont>
        <a:latin typeface="Consola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light 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7.xml><?xml version="1.0" encoding="utf-8"?>
<a:theme xmlns:a="http://schemas.openxmlformats.org/drawingml/2006/main" name="1_Default - Quote">
  <a:themeElements>
    <a:clrScheme name="Default - Quo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Quote">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Quo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8.xml><?xml version="1.0" encoding="utf-8"?>
<a:theme xmlns:a="http://schemas.openxmlformats.org/drawingml/2006/main" name="1_Default - title/space for graph or table (see example)">
  <a:themeElements>
    <a:clrScheme name="Default - title/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space for graph or table (see example)">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9.xml><?xml version="1.0" encoding="utf-8"?>
<a:theme xmlns:a="http://schemas.openxmlformats.org/drawingml/2006/main" name="1_Default - space for graph or table (see example)">
  <a:themeElements>
    <a:clrScheme name="Default - 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space for graph or table (see example)">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Primary Slide Layout">
  <a:themeElements>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imary Slide Layou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0.xml><?xml version="1.0" encoding="utf-8"?>
<a:theme xmlns:a="http://schemas.openxmlformats.org/drawingml/2006/main" name="1_Default - 1_full_title_1">
  <a:themeElements>
    <a:clrScheme name="Default - 1_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full_title_1">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_Default - full_title_1">
  <a:themeElements>
    <a:clrScheme name="Default - 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full_title_1">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emphanzising marketing point (bullets)">
  <a:themeElements>
    <a:clrScheme name="emphanzising marketing point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bullets)">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graph slide (2)">
  <a:themeElements>
    <a:clrScheme name="graph slide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graph slide (2)">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graph slide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graph slide (3)">
  <a:themeElements>
    <a:clrScheme name="graph slide (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graph slide (3)">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graph slide (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graph slide (4)">
  <a:themeElements>
    <a:clrScheme name="graph slide (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graph slide (4)">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graph slide (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Xamarin3Theme</Template>
  <TotalTime>55964</TotalTime>
  <Words>1847</Words>
  <Application>Microsoft Macintosh PowerPoint</Application>
  <PresentationFormat>On-screen Show (16:9)</PresentationFormat>
  <Paragraphs>265</Paragraphs>
  <Slides>36</Slides>
  <Notes>35</Notes>
  <HiddenSlides>2</HiddenSlides>
  <MMClips>0</MMClips>
  <ScaleCrop>false</ScaleCrop>
  <HeadingPairs>
    <vt:vector size="4" baseType="variant">
      <vt:variant>
        <vt:lpstr>Theme</vt:lpstr>
      </vt:variant>
      <vt:variant>
        <vt:i4>51</vt:i4>
      </vt:variant>
      <vt:variant>
        <vt:lpstr>Slide Titles</vt:lpstr>
      </vt:variant>
      <vt:variant>
        <vt:i4>36</vt:i4>
      </vt:variant>
    </vt:vector>
  </HeadingPairs>
  <TitlesOfParts>
    <vt:vector size="87" baseType="lpstr">
      <vt:lpstr>Xamarin3Theme</vt:lpstr>
      <vt:lpstr>Custom Design</vt:lpstr>
      <vt:lpstr>Primary Slide Layout</vt:lpstr>
      <vt:lpstr>DEMO</vt:lpstr>
      <vt:lpstr>1_Primary Slide Layout</vt:lpstr>
      <vt:lpstr>emphanzising marketing point (bullets)</vt:lpstr>
      <vt:lpstr>graph slide (2)</vt:lpstr>
      <vt:lpstr>graph slide (3)</vt:lpstr>
      <vt:lpstr>graph slide (4)</vt:lpstr>
      <vt:lpstr>emphanzising marketing point (image above)</vt:lpstr>
      <vt:lpstr>1_emphanzising marketing point (image above)</vt:lpstr>
      <vt:lpstr>emphanzising marketing point (image below)</vt:lpstr>
      <vt:lpstr>1_emphanzising marketing point (image below)</vt:lpstr>
      <vt:lpstr>emphanzising marketing point (icon)</vt:lpstr>
      <vt:lpstr>Image Left - Title &amp; Bullet</vt:lpstr>
      <vt:lpstr>Image Left - Title &amp; Bullet copy</vt:lpstr>
      <vt:lpstr>1. Title Slide</vt:lpstr>
      <vt:lpstr>Image Right - Text</vt:lpstr>
      <vt:lpstr>2_Primary Slide Layout</vt:lpstr>
      <vt:lpstr>Code dark</vt:lpstr>
      <vt:lpstr>Code light blue</vt:lpstr>
      <vt:lpstr>Default - Quote</vt:lpstr>
      <vt:lpstr>Default - title/space for graph or table (see example)</vt:lpstr>
      <vt:lpstr>Default - space for graph or table (see example)</vt:lpstr>
      <vt:lpstr>Default - 1_full_title_1</vt:lpstr>
      <vt:lpstr>Default - full_title_1</vt:lpstr>
      <vt:lpstr>1_Custom Design</vt:lpstr>
      <vt:lpstr>3_Primary Slide Layout</vt:lpstr>
      <vt:lpstr>1_DEMO</vt:lpstr>
      <vt:lpstr>4_Primary Slide Layout</vt:lpstr>
      <vt:lpstr>1_emphanzising marketing point (bullets)</vt:lpstr>
      <vt:lpstr>1_graph slide (2)</vt:lpstr>
      <vt:lpstr>1_graph slide (3)</vt:lpstr>
      <vt:lpstr>1_graph slide (4)</vt:lpstr>
      <vt:lpstr>2_emphanzising marketing point (image above)</vt:lpstr>
      <vt:lpstr>3_emphanzising marketing point (image above)</vt:lpstr>
      <vt:lpstr>2_emphanzising marketing point (image below)</vt:lpstr>
      <vt:lpstr>3_emphanzising marketing point (image below)</vt:lpstr>
      <vt:lpstr>1_emphanzising marketing point (icon)</vt:lpstr>
      <vt:lpstr>1_Image Left - Title &amp; Bullet</vt:lpstr>
      <vt:lpstr>1_Image Left - Title &amp; Bullet copy</vt:lpstr>
      <vt:lpstr>1_1. Title Slide</vt:lpstr>
      <vt:lpstr>1_Image Right - Text</vt:lpstr>
      <vt:lpstr>5_Primary Slide Layout</vt:lpstr>
      <vt:lpstr>1_Code dark</vt:lpstr>
      <vt:lpstr>1_Code light blue</vt:lpstr>
      <vt:lpstr>1_Default - Quote</vt:lpstr>
      <vt:lpstr>1_Default - title/space for graph or table (see example)</vt:lpstr>
      <vt:lpstr>1_Default - space for graph or table (see example)</vt:lpstr>
      <vt:lpstr>1_Default - 1_full_title_1</vt:lpstr>
      <vt:lpstr>1_Default - full_title_1</vt:lpstr>
      <vt:lpstr>Automated UI Testing and Monitoring for your Mobile Apps</vt:lpstr>
      <vt:lpstr>Xamarin – The Complete Mobile Solution</vt:lpstr>
      <vt:lpstr>PowerPoint Presentation</vt:lpstr>
      <vt:lpstr>Challenges</vt:lpstr>
      <vt:lpstr>On Mobile, Quality is Hard</vt:lpstr>
      <vt:lpstr>PowerPoint Presentation</vt:lpstr>
      <vt:lpstr>PowerPoint Presentation</vt:lpstr>
      <vt:lpstr>PowerPoint Presentation</vt:lpstr>
      <vt:lpstr>PowerPoint Presentation</vt:lpstr>
      <vt:lpstr>Short Sessions</vt:lpstr>
      <vt:lpstr>PowerPoint Presentation</vt:lpstr>
      <vt:lpstr>Average Test Suite Today</vt:lpstr>
      <vt:lpstr>How we are testing</vt:lpstr>
      <vt:lpstr>A Different Approach</vt:lpstr>
      <vt:lpstr>Introducing Xamarin.UITest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are using our phones a lot!</vt:lpstr>
      <vt:lpstr>People spend a lot of time in apps</vt:lpstr>
      <vt:lpstr>Xamarin.Insights – Realtime monitoring</vt:lpstr>
      <vt:lpstr>Report</vt:lpstr>
      <vt:lpstr>Track</vt:lpstr>
      <vt:lpstr>Identify</vt:lpstr>
      <vt:lpstr>Integrate</vt:lpstr>
      <vt:lpstr>PowerPoint Presentation</vt:lpstr>
      <vt:lpstr>Find bugs before your users do</vt:lpstr>
      <vt:lpstr>Mobile Quality Matters</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Jose Miguel Torres Diaz</cp:lastModifiedBy>
  <cp:revision>544</cp:revision>
  <cp:lastPrinted>2013-05-07T00:10:21Z</cp:lastPrinted>
  <dcterms:created xsi:type="dcterms:W3CDTF">2013-03-21T11:46:02Z</dcterms:created>
  <dcterms:modified xsi:type="dcterms:W3CDTF">2015-05-13T08:58:09Z</dcterms:modified>
  <cp:category/>
</cp:coreProperties>
</file>